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61" r:id="rId4"/>
    <p:sldId id="262" r:id="rId5"/>
    <p:sldId id="263" r:id="rId6"/>
    <p:sldId id="264" r:id="rId7"/>
    <p:sldId id="267" r:id="rId8"/>
    <p:sldId id="266" r:id="rId9"/>
    <p:sldId id="268" r:id="rId10"/>
    <p:sldId id="269" r:id="rId11"/>
    <p:sldId id="270" r:id="rId12"/>
    <p:sldId id="271" r:id="rId13"/>
    <p:sldId id="272"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1pPr>
    <a:lvl2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2pPr>
    <a:lvl3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3pPr>
    <a:lvl4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4pPr>
    <a:lvl5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5pPr>
    <a:lvl6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6pPr>
    <a:lvl7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7pPr>
    <a:lvl8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8pPr>
    <a:lvl9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9pPr>
  </p:defaultTextStyle>
  <p:extLst>
    <p:ext uri="{EFAFB233-063F-42B5-8137-9DF3F51BA10A}">
      <p15:sldGuideLst xmlns:p15="http://schemas.microsoft.com/office/powerpoint/2012/main">
        <p15:guide id="1" orient="horz" pos="4320" userDrawn="1">
          <p15:clr>
            <a:srgbClr val="A4A3A4"/>
          </p15:clr>
        </p15:guide>
        <p15:guide id="2" pos="772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256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4"/>
          </a:solid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54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EFA07"/>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254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no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254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chemeClr val="accent4">
              <a:hueOff val="3712597"/>
              <a:satOff val="-23099"/>
              <a:lumOff val="5802"/>
            </a:schemeClr>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254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9BCEF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FFFFFF"/>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254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2871FF"/>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FFFF"/>
          </a:solid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D1F6"/>
          </a:solidFill>
        </a:fill>
      </a:tcStyle>
    </a:firstCol>
    <a:la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E7FE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D5D5D5"/>
          </a:solidFill>
        </a:fill>
      </a:tcStyle>
    </a:wholeTbl>
    <a:band2H>
      <a:tcTxStyle/>
      <a:tcStyle>
        <a:tcBdr/>
        <a:fill>
          <a:solidFill>
            <a:srgbClr val="EAEAEA"/>
          </a:solidFill>
        </a:fill>
      </a:tcStyle>
    </a:band2H>
    <a:firstCol>
      <a:tcTxStyle b="on" i="off">
        <a:font>
          <a:latin typeface="Graphik Semibold"/>
          <a:ea typeface="Graphik Semibold"/>
          <a:cs typeface="Graphik Semibold"/>
        </a:font>
        <a:srgbClr val="FFFFFF"/>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929292"/>
          </a:solidFill>
        </a:fill>
      </a:tcStyle>
    </a:firstCol>
    <a:la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D5D5D5"/>
          </a:solidFill>
        </a:fill>
      </a:tcStyle>
    </a:lastRow>
    <a:firstRow>
      <a:tcTxStyle b="on" i="off">
        <a:font>
          <a:latin typeface="Graphik Semibold"/>
          <a:ea typeface="Graphik Semibold"/>
          <a:cs typeface="Graphik Semibold"/>
        </a:font>
        <a:srgbClr val="FFFFFF"/>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92929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97"/>
    <p:restoredTop sz="94699"/>
  </p:normalViewPr>
  <p:slideViewPr>
    <p:cSldViewPr snapToGrid="0" snapToObjects="1" showGuides="1">
      <p:cViewPr varScale="1">
        <p:scale>
          <a:sx n="77" d="100"/>
          <a:sy n="77" d="100"/>
        </p:scale>
        <p:origin x="240" y="320"/>
      </p:cViewPr>
      <p:guideLst>
        <p:guide orient="horz" pos="4320"/>
        <p:guide pos="772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2.jpeg>
</file>

<file path=ppt/media/image3.png>
</file>

<file path=ppt/media/image4.jpg>
</file>

<file path=ppt/media/image5.jp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6" name="Shape 166"/>
          <p:cNvSpPr>
            <a:spLocks noGrp="1" noRot="1" noChangeAspect="1"/>
          </p:cNvSpPr>
          <p:nvPr>
            <p:ph type="sldImg"/>
          </p:nvPr>
        </p:nvSpPr>
        <p:spPr>
          <a:xfrm>
            <a:off x="1143000" y="685800"/>
            <a:ext cx="4572000" cy="3429000"/>
          </a:xfrm>
          <a:prstGeom prst="rect">
            <a:avLst/>
          </a:prstGeom>
        </p:spPr>
        <p:txBody>
          <a:bodyPr/>
          <a:lstStyle/>
          <a:p>
            <a:endParaRPr/>
          </a:p>
        </p:txBody>
      </p:sp>
      <p:sp>
        <p:nvSpPr>
          <p:cNvPr id="167" name="Shape 16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 </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Big Fact">
    <p:spTree>
      <p:nvGrpSpPr>
        <p:cNvPr id="1" name=""/>
        <p:cNvGrpSpPr/>
        <p:nvPr/>
      </p:nvGrpSpPr>
      <p:grpSpPr>
        <a:xfrm>
          <a:off x="0" y="0"/>
          <a:ext cx="0" cy="0"/>
          <a:chOff x="0" y="0"/>
          <a:chExt cx="0" cy="0"/>
        </a:xfrm>
      </p:grpSpPr>
      <p:sp>
        <p:nvSpPr>
          <p:cNvPr id="120" name="Fact information"/>
          <p:cNvSpPr txBox="1">
            <a:spLocks noGrp="1"/>
          </p:cNvSpPr>
          <p:nvPr>
            <p:ph type="body" sz="quarter" idx="13" hasCustomPrompt="1"/>
          </p:nvPr>
        </p:nvSpPr>
        <p:spPr>
          <a:xfrm>
            <a:off x="1295400" y="8117284"/>
            <a:ext cx="21869400" cy="592456"/>
          </a:xfrm>
          <a:prstGeom prst="rect">
            <a:avLst/>
          </a:prstGeom>
        </p:spPr>
        <p:txBody>
          <a:bodyPr/>
          <a:lstStyle>
            <a:lvl1pPr algn="ctr" defTabSz="490727">
              <a:spcBef>
                <a:spcPts val="2600"/>
              </a:spcBef>
              <a:defRPr sz="2940" spc="-88"/>
            </a:lvl1pPr>
          </a:lstStyle>
          <a:p>
            <a:r>
              <a:t>Fact information</a:t>
            </a:r>
          </a:p>
        </p:txBody>
      </p:sp>
      <p:sp>
        <p:nvSpPr>
          <p:cNvPr id="121" name="Body Level One…"/>
          <p:cNvSpPr txBox="1">
            <a:spLocks noGrp="1"/>
          </p:cNvSpPr>
          <p:nvPr>
            <p:ph type="body" sz="half" idx="1" hasCustomPrompt="1"/>
          </p:nvPr>
        </p:nvSpPr>
        <p:spPr>
          <a:xfrm>
            <a:off x="1295400" y="3587043"/>
            <a:ext cx="21869400" cy="4730168"/>
          </a:xfrm>
          <a:prstGeom prst="rect">
            <a:avLst/>
          </a:prstGeom>
        </p:spPr>
        <p:txBody>
          <a:bodyPr anchor="b"/>
          <a:lstStyle>
            <a:lvl1pPr algn="ctr" defTabSz="825500">
              <a:lnSpc>
                <a:spcPct val="70000"/>
              </a:lnSpc>
              <a:defRPr sz="22400" b="1" spc="-448">
                <a:latin typeface="+mn-lt"/>
                <a:ea typeface="+mn-ea"/>
                <a:cs typeface="+mn-cs"/>
                <a:sym typeface="Graphik"/>
              </a:defRPr>
            </a:lvl1pPr>
            <a:lvl2pPr algn="ctr" defTabSz="825500">
              <a:lnSpc>
                <a:spcPct val="70000"/>
              </a:lnSpc>
              <a:defRPr sz="22400" b="1" spc="-448">
                <a:latin typeface="+mn-lt"/>
                <a:ea typeface="+mn-ea"/>
                <a:cs typeface="+mn-cs"/>
                <a:sym typeface="Graphik"/>
              </a:defRPr>
            </a:lvl2pPr>
            <a:lvl3pPr algn="ctr" defTabSz="825500">
              <a:lnSpc>
                <a:spcPct val="70000"/>
              </a:lnSpc>
              <a:defRPr sz="22400" b="1" spc="-448">
                <a:latin typeface="+mn-lt"/>
                <a:ea typeface="+mn-ea"/>
                <a:cs typeface="+mn-cs"/>
                <a:sym typeface="Graphik"/>
              </a:defRPr>
            </a:lvl3pPr>
            <a:lvl4pPr algn="ctr" defTabSz="825500">
              <a:lnSpc>
                <a:spcPct val="70000"/>
              </a:lnSpc>
              <a:defRPr sz="22400" b="1" spc="-448">
                <a:latin typeface="+mn-lt"/>
                <a:ea typeface="+mn-ea"/>
                <a:cs typeface="+mn-cs"/>
                <a:sym typeface="Graphik"/>
              </a:defRPr>
            </a:lvl4pPr>
            <a:lvl5pPr algn="ctr" defTabSz="825500">
              <a:lnSpc>
                <a:spcPct val="70000"/>
              </a:lnSpc>
              <a:defRPr sz="22400" b="1" spc="-448">
                <a:latin typeface="+mn-lt"/>
                <a:ea typeface="+mn-ea"/>
                <a:cs typeface="+mn-cs"/>
                <a:sym typeface="Graphik"/>
              </a:defRPr>
            </a:lvl5pPr>
          </a:lstStyle>
          <a:p>
            <a:r>
              <a:t>100%</a:t>
            </a:r>
          </a:p>
          <a:p>
            <a:pPr lvl="1"/>
            <a:endParaRPr/>
          </a:p>
          <a:p>
            <a:pPr lvl="2"/>
            <a:endParaRPr/>
          </a:p>
          <a:p>
            <a:pPr lvl="3"/>
            <a:endParaRPr/>
          </a:p>
          <a:p>
            <a:pPr lvl="4"/>
            <a:endParaRPr/>
          </a:p>
        </p:txBody>
      </p:sp>
      <p:sp>
        <p:nvSpPr>
          <p:cNvPr id="122"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23"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31" name="Attribution"/>
          <p:cNvSpPr txBox="1">
            <a:spLocks noGrp="1"/>
          </p:cNvSpPr>
          <p:nvPr>
            <p:ph type="body" sz="quarter" idx="13" hasCustomPrompt="1"/>
          </p:nvPr>
        </p:nvSpPr>
        <p:spPr>
          <a:xfrm>
            <a:off x="2252674" y="10353079"/>
            <a:ext cx="20691414" cy="567945"/>
          </a:xfrm>
          <a:prstGeom prst="rect">
            <a:avLst/>
          </a:prstGeom>
        </p:spPr>
        <p:txBody>
          <a:bodyPr/>
          <a:lstStyle>
            <a:lvl1pPr defTabSz="584200">
              <a:defRPr sz="2800" spc="-84"/>
            </a:lvl1pPr>
          </a:lstStyle>
          <a:p>
            <a:r>
              <a:t>Attribution </a:t>
            </a:r>
          </a:p>
        </p:txBody>
      </p:sp>
      <p:sp>
        <p:nvSpPr>
          <p:cNvPr id="132"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33"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34" name="Body Level One…"/>
          <p:cNvSpPr txBox="1">
            <a:spLocks noGrp="1"/>
          </p:cNvSpPr>
          <p:nvPr>
            <p:ph type="body" sz="half" idx="1" hasCustomPrompt="1"/>
          </p:nvPr>
        </p:nvSpPr>
        <p:spPr>
          <a:xfrm>
            <a:off x="1439912" y="4332885"/>
            <a:ext cx="21504176" cy="5497468"/>
          </a:xfrm>
          <a:prstGeom prst="rect">
            <a:avLst/>
          </a:prstGeom>
        </p:spPr>
        <p:txBody>
          <a:bodyPr anchor="b"/>
          <a:lstStyle>
            <a:lvl1pPr marL="714375" indent="-714375" defTabSz="1160859">
              <a:lnSpc>
                <a:spcPct val="70000"/>
              </a:lnSpc>
              <a:defRPr sz="13300" b="1" i="1" spc="-532">
                <a:latin typeface="+mn-lt"/>
                <a:ea typeface="+mn-ea"/>
                <a:cs typeface="+mn-cs"/>
                <a:sym typeface="Graphik"/>
              </a:defRPr>
            </a:lvl1pPr>
            <a:lvl2pPr marL="714375" indent="-714375" defTabSz="1160859">
              <a:lnSpc>
                <a:spcPct val="70000"/>
              </a:lnSpc>
              <a:defRPr sz="13300" b="1" i="1" spc="-532">
                <a:latin typeface="+mn-lt"/>
                <a:ea typeface="+mn-ea"/>
                <a:cs typeface="+mn-cs"/>
                <a:sym typeface="Graphik"/>
              </a:defRPr>
            </a:lvl2pPr>
            <a:lvl3pPr marL="714375" indent="-714375" defTabSz="1160859">
              <a:lnSpc>
                <a:spcPct val="70000"/>
              </a:lnSpc>
              <a:defRPr sz="13300" b="1" i="1" spc="-532">
                <a:latin typeface="+mn-lt"/>
                <a:ea typeface="+mn-ea"/>
                <a:cs typeface="+mn-cs"/>
                <a:sym typeface="Graphik"/>
              </a:defRPr>
            </a:lvl3pPr>
            <a:lvl4pPr marL="714375" indent="-714375" defTabSz="1160859">
              <a:lnSpc>
                <a:spcPct val="70000"/>
              </a:lnSpc>
              <a:defRPr sz="13300" b="1" i="1" spc="-532">
                <a:latin typeface="+mn-lt"/>
                <a:ea typeface="+mn-ea"/>
                <a:cs typeface="+mn-cs"/>
                <a:sym typeface="Graphik"/>
              </a:defRPr>
            </a:lvl4pPr>
            <a:lvl5pPr marL="714375" indent="-714375" defTabSz="1160859">
              <a:lnSpc>
                <a:spcPct val="70000"/>
              </a:lnSpc>
              <a:defRPr sz="13300" b="1" i="1" spc="-532">
                <a:latin typeface="+mn-lt"/>
                <a:ea typeface="+mn-ea"/>
                <a:cs typeface="+mn-cs"/>
                <a:sym typeface="Graphik"/>
              </a:defRPr>
            </a:lvl5pPr>
          </a:lstStyle>
          <a:p>
            <a:r>
              <a:t>“Notable Quote”</a:t>
            </a:r>
          </a:p>
          <a:p>
            <a:pPr lvl="1"/>
            <a:endParaRPr/>
          </a:p>
          <a:p>
            <a:pPr lvl="2"/>
            <a:endParaRPr/>
          </a:p>
          <a:p>
            <a:pPr lvl="3"/>
            <a:endParaRPr/>
          </a:p>
          <a:p>
            <a:pPr lvl="4"/>
            <a:endParaRP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152" name="463013163_3048x2031.jpg"/>
          <p:cNvSpPr>
            <a:spLocks noGrp="1"/>
          </p:cNvSpPr>
          <p:nvPr>
            <p:ph type="pic" idx="13"/>
          </p:nvPr>
        </p:nvSpPr>
        <p:spPr>
          <a:xfrm>
            <a:off x="0" y="-1266000"/>
            <a:ext cx="24384000" cy="16248002"/>
          </a:xfrm>
          <a:prstGeom prst="rect">
            <a:avLst/>
          </a:prstGeom>
        </p:spPr>
        <p:txBody>
          <a:bodyPr lIns="91439" tIns="45719" rIns="91439" bIns="45719">
            <a:noAutofit/>
          </a:bodyPr>
          <a:lstStyle/>
          <a:p>
            <a:endParaRPr/>
          </a:p>
        </p:txBody>
      </p:sp>
      <p:sp>
        <p:nvSpPr>
          <p:cNvPr id="1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mp; Photo">
    <p:spTree>
      <p:nvGrpSpPr>
        <p:cNvPr id="1" name=""/>
        <p:cNvGrpSpPr/>
        <p:nvPr/>
      </p:nvGrpSpPr>
      <p:grpSpPr>
        <a:xfrm>
          <a:off x="0" y="0"/>
          <a:ext cx="0" cy="0"/>
          <a:chOff x="0" y="0"/>
          <a:chExt cx="0" cy="0"/>
        </a:xfrm>
      </p:grpSpPr>
      <p:sp>
        <p:nvSpPr>
          <p:cNvPr id="21" name="1014407370_Retouch_4050x2379.jpg"/>
          <p:cNvSpPr>
            <a:spLocks noGrp="1"/>
          </p:cNvSpPr>
          <p:nvPr>
            <p:ph type="pic" idx="13"/>
          </p:nvPr>
        </p:nvSpPr>
        <p:spPr>
          <a:xfrm>
            <a:off x="-685800" y="-6146800"/>
            <a:ext cx="34201100" cy="20089980"/>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95400" y="4384675"/>
            <a:ext cx="21869400" cy="4699000"/>
          </a:xfrm>
          <a:prstGeom prst="rect">
            <a:avLst/>
          </a:prstGeom>
        </p:spPr>
        <p:txBody>
          <a:bodyPr/>
          <a:lstStyle/>
          <a:p>
            <a:r>
              <a:t>Presentation Title</a:t>
            </a:r>
          </a:p>
        </p:txBody>
      </p:sp>
      <p:sp>
        <p:nvSpPr>
          <p:cNvPr id="23" name="Body Level One…"/>
          <p:cNvSpPr txBox="1">
            <a:spLocks noGrp="1"/>
          </p:cNvSpPr>
          <p:nvPr>
            <p:ph type="body" sz="quarter" idx="1" hasCustomPrompt="1"/>
          </p:nvPr>
        </p:nvSpPr>
        <p:spPr>
          <a:xfrm>
            <a:off x="1295400" y="9268776"/>
            <a:ext cx="21869400" cy="1422714"/>
          </a:xfrm>
          <a:prstGeom prst="rect">
            <a:avLst/>
          </a:prstGeom>
        </p:spPr>
        <p:txBody>
          <a:bodyPr/>
          <a:lstStyle/>
          <a:p>
            <a:r>
              <a:t>Presentation Subtitle</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amp; Photo Alt">
    <p:spTree>
      <p:nvGrpSpPr>
        <p:cNvPr id="1" name=""/>
        <p:cNvGrpSpPr/>
        <p:nvPr/>
      </p:nvGrpSpPr>
      <p:grpSpPr>
        <a:xfrm>
          <a:off x="0" y="0"/>
          <a:ext cx="0" cy="0"/>
          <a:chOff x="0" y="0"/>
          <a:chExt cx="0" cy="0"/>
        </a:xfrm>
      </p:grpSpPr>
      <p:sp>
        <p:nvSpPr>
          <p:cNvPr id="31" name="518839134_3132x2088.jpg"/>
          <p:cNvSpPr>
            <a:spLocks noGrp="1"/>
          </p:cNvSpPr>
          <p:nvPr>
            <p:ph type="pic" idx="13"/>
          </p:nvPr>
        </p:nvSpPr>
        <p:spPr>
          <a:xfrm>
            <a:off x="8922063" y="-1"/>
            <a:ext cx="20573998" cy="13716000"/>
          </a:xfrm>
          <a:prstGeom prst="rect">
            <a:avLst/>
          </a:prstGeom>
        </p:spPr>
        <p:txBody>
          <a:bodyPr lIns="91439" tIns="45719" rIns="91439" bIns="45719">
            <a:noAutofit/>
          </a:bodyPr>
          <a:lstStyle/>
          <a:p>
            <a:endParaRPr/>
          </a:p>
        </p:txBody>
      </p:sp>
      <p:sp>
        <p:nvSpPr>
          <p:cNvPr id="32" name="Slide Title"/>
          <p:cNvSpPr txBox="1">
            <a:spLocks noGrp="1"/>
          </p:cNvSpPr>
          <p:nvPr>
            <p:ph type="title" hasCustomPrompt="1"/>
          </p:nvPr>
        </p:nvSpPr>
        <p:spPr>
          <a:xfrm>
            <a:off x="1295400" y="3743016"/>
            <a:ext cx="11442700" cy="5334001"/>
          </a:xfrm>
          <a:prstGeom prst="rect">
            <a:avLst/>
          </a:prstGeom>
        </p:spPr>
        <p:txBody>
          <a:bodyPr/>
          <a:lstStyle/>
          <a:p>
            <a:r>
              <a:t>Slide Title</a:t>
            </a:r>
          </a:p>
        </p:txBody>
      </p:sp>
      <p:sp>
        <p:nvSpPr>
          <p:cNvPr id="33" name="Body Level One…"/>
          <p:cNvSpPr txBox="1">
            <a:spLocks noGrp="1"/>
          </p:cNvSpPr>
          <p:nvPr>
            <p:ph type="body" sz="quarter" idx="1" hasCustomPrompt="1"/>
          </p:nvPr>
        </p:nvSpPr>
        <p:spPr>
          <a:xfrm>
            <a:off x="1295400" y="9271000"/>
            <a:ext cx="11442700" cy="3175000"/>
          </a:xfrm>
          <a:prstGeom prst="rect">
            <a:avLst/>
          </a:prstGeom>
        </p:spPr>
        <p:txBody>
          <a:bodyPr/>
          <a:lstStyle/>
          <a:p>
            <a:r>
              <a:t>Slide Subtitle</a:t>
            </a:r>
          </a:p>
          <a:p>
            <a:pPr lvl="1"/>
            <a:endParaRPr/>
          </a:p>
          <a:p>
            <a:pPr lvl="2"/>
            <a:endParaRPr/>
          </a:p>
          <a:p>
            <a:pPr lvl="3"/>
            <a:endParaRPr/>
          </a:p>
          <a:p>
            <a:pPr lvl="4"/>
            <a:endParaRP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41" name="Author and Date"/>
          <p:cNvSpPr txBox="1">
            <a:spLocks noGrp="1"/>
          </p:cNvSpPr>
          <p:nvPr>
            <p:ph type="body" sz="quarter" idx="13" hasCustomPrompt="1"/>
          </p:nvPr>
        </p:nvSpPr>
        <p:spPr>
          <a:xfrm>
            <a:off x="1295400" y="12955885"/>
            <a:ext cx="21869400" cy="429261"/>
          </a:xfrm>
          <a:prstGeom prst="rect">
            <a:avLst/>
          </a:prstGeom>
        </p:spPr>
        <p:txBody>
          <a:bodyPr/>
          <a:lstStyle>
            <a:lvl1pPr defTabSz="584200">
              <a:spcBef>
                <a:spcPts val="3200"/>
              </a:spcBef>
              <a:defRPr sz="2000" spc="-59">
                <a:latin typeface="Graphik Medium"/>
                <a:ea typeface="Graphik Medium"/>
                <a:cs typeface="Graphik Medium"/>
                <a:sym typeface="Graphik Medium"/>
              </a:defRPr>
            </a:lvl1pPr>
          </a:lstStyle>
          <a:p>
            <a:r>
              <a:t>Author and Date</a:t>
            </a:r>
          </a:p>
        </p:txBody>
      </p:sp>
      <p:sp>
        <p:nvSpPr>
          <p:cNvPr id="42" name="Slide Subtitle"/>
          <p:cNvSpPr txBox="1">
            <a:spLocks noGrp="1"/>
          </p:cNvSpPr>
          <p:nvPr>
            <p:ph type="body" sz="quarter" idx="14" hasCustomPrompt="1"/>
          </p:nvPr>
        </p:nvSpPr>
        <p:spPr>
          <a:xfrm>
            <a:off x="1295400" y="3543455"/>
            <a:ext cx="21869400" cy="694056"/>
          </a:xfrm>
          <a:prstGeom prst="rect">
            <a:avLst/>
          </a:prstGeom>
        </p:spPr>
        <p:txBody>
          <a:bodyPr/>
          <a:lstStyle/>
          <a:p>
            <a:r>
              <a:t>Slide Subtitle</a:t>
            </a:r>
          </a:p>
        </p:txBody>
      </p:sp>
      <p:sp>
        <p:nvSpPr>
          <p:cNvPr id="43"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44"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45" name="Slide Title"/>
          <p:cNvSpPr txBox="1">
            <a:spLocks noGrp="1"/>
          </p:cNvSpPr>
          <p:nvPr>
            <p:ph type="title" hasCustomPrompt="1"/>
          </p:nvPr>
        </p:nvSpPr>
        <p:spPr>
          <a:xfrm>
            <a:off x="1295400" y="1620697"/>
            <a:ext cx="21869400" cy="1778386"/>
          </a:xfrm>
          <a:prstGeom prst="rect">
            <a:avLst/>
          </a:prstGeom>
        </p:spPr>
        <p:txBody>
          <a:bodyPr anchor="t"/>
          <a:lstStyle>
            <a:lvl1pPr defTabSz="584200">
              <a:defRPr sz="10000" spc="-400"/>
            </a:lvl1pPr>
          </a:lstStyle>
          <a:p>
            <a:r>
              <a:t>Slide Title</a:t>
            </a:r>
          </a:p>
        </p:txBody>
      </p:sp>
      <p:sp>
        <p:nvSpPr>
          <p:cNvPr id="46" name="Body Level One…"/>
          <p:cNvSpPr txBox="1">
            <a:spLocks noGrp="1"/>
          </p:cNvSpPr>
          <p:nvPr>
            <p:ph type="body" idx="1" hasCustomPrompt="1"/>
          </p:nvPr>
        </p:nvSpPr>
        <p:spPr>
          <a:xfrm>
            <a:off x="1295400" y="5270500"/>
            <a:ext cx="21869400" cy="7137400"/>
          </a:xfrm>
          <a:prstGeom prst="rect">
            <a:avLst/>
          </a:prstGeom>
        </p:spPr>
        <p:txBody>
          <a:bodyPr/>
          <a:lstStyle>
            <a:lvl1pPr defTabSz="584200">
              <a:spcBef>
                <a:spcPts val="3300"/>
              </a:spcBef>
              <a:defRPr sz="4000" cap="none" spc="0"/>
            </a:lvl1pPr>
            <a:lvl2pPr defTabSz="584200">
              <a:spcBef>
                <a:spcPts val="3300"/>
              </a:spcBef>
              <a:defRPr sz="4000" cap="none" spc="0"/>
            </a:lvl2pPr>
            <a:lvl3pPr defTabSz="584200">
              <a:spcBef>
                <a:spcPts val="3300"/>
              </a:spcBef>
              <a:defRPr sz="4000" cap="none" spc="0"/>
            </a:lvl3pPr>
            <a:lvl4pPr defTabSz="584200">
              <a:spcBef>
                <a:spcPts val="3300"/>
              </a:spcBef>
              <a:defRPr sz="4000" cap="none" spc="0"/>
            </a:lvl4pPr>
            <a:lvl5pPr defTabSz="584200">
              <a:spcBef>
                <a:spcPts val="3300"/>
              </a:spcBef>
              <a:defRPr sz="4000" cap="none" spc="0"/>
            </a:lvl5pPr>
          </a:lstStyle>
          <a:p>
            <a:r>
              <a:t>Slide bullet text</a:t>
            </a:r>
          </a:p>
          <a:p>
            <a:pPr lvl="1"/>
            <a:endParaRPr/>
          </a:p>
          <a:p>
            <a:pPr lvl="2"/>
            <a:endParaRPr/>
          </a:p>
          <a:p>
            <a:pPr lvl="3"/>
            <a:endParaRPr/>
          </a:p>
          <a:p>
            <a:pPr lvl="4"/>
            <a:endParaRPr/>
          </a:p>
        </p:txBody>
      </p:sp>
      <p:sp>
        <p:nvSpPr>
          <p:cNvPr id="47" name="Slide Number"/>
          <p:cNvSpPr txBox="1">
            <a:spLocks noGrp="1"/>
          </p:cNvSpPr>
          <p:nvPr>
            <p:ph type="sldNum" sz="quarter" idx="2"/>
          </p:nvPr>
        </p:nvSpPr>
        <p:spPr>
          <a:xfrm>
            <a:off x="22779989" y="12955885"/>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65" name="981594838_2460x1641.jpg"/>
          <p:cNvSpPr>
            <a:spLocks noGrp="1"/>
          </p:cNvSpPr>
          <p:nvPr>
            <p:ph type="pic" idx="13"/>
          </p:nvPr>
        </p:nvSpPr>
        <p:spPr>
          <a:xfrm>
            <a:off x="10236489" y="-1"/>
            <a:ext cx="20561460" cy="13716000"/>
          </a:xfrm>
          <a:prstGeom prst="rect">
            <a:avLst/>
          </a:prstGeom>
        </p:spPr>
        <p:txBody>
          <a:bodyPr lIns="91439" tIns="45719" rIns="91439" bIns="45719">
            <a:noAutofit/>
          </a:bodyPr>
          <a:lstStyle/>
          <a:p>
            <a:endParaRPr/>
          </a:p>
        </p:txBody>
      </p:sp>
      <p:sp>
        <p:nvSpPr>
          <p:cNvPr id="66" name="Body Level One…"/>
          <p:cNvSpPr txBox="1">
            <a:spLocks noGrp="1"/>
          </p:cNvSpPr>
          <p:nvPr>
            <p:ph type="body" sz="half" idx="1" hasCustomPrompt="1"/>
          </p:nvPr>
        </p:nvSpPr>
        <p:spPr>
          <a:xfrm>
            <a:off x="1295400" y="5257800"/>
            <a:ext cx="11442700" cy="6886575"/>
          </a:xfrm>
          <a:prstGeom prst="rect">
            <a:avLst/>
          </a:prstGeom>
        </p:spPr>
        <p:txBody>
          <a:bodyPr/>
          <a:lstStyle>
            <a:lvl1pPr defTabSz="584200">
              <a:spcBef>
                <a:spcPts val="3300"/>
              </a:spcBef>
              <a:defRPr sz="4000" cap="none" spc="0"/>
            </a:lvl1pPr>
            <a:lvl2pPr defTabSz="584200">
              <a:spcBef>
                <a:spcPts val="3300"/>
              </a:spcBef>
              <a:defRPr sz="4000" cap="none" spc="0"/>
            </a:lvl2pPr>
            <a:lvl3pPr defTabSz="584200">
              <a:spcBef>
                <a:spcPts val="3300"/>
              </a:spcBef>
              <a:defRPr sz="4000" cap="none" spc="0"/>
            </a:lvl3pPr>
            <a:lvl4pPr defTabSz="584200">
              <a:spcBef>
                <a:spcPts val="3300"/>
              </a:spcBef>
              <a:defRPr sz="4000" cap="none" spc="0"/>
            </a:lvl4pPr>
            <a:lvl5pPr defTabSz="584200">
              <a:spcBef>
                <a:spcPts val="3300"/>
              </a:spcBef>
              <a:defRPr sz="4000" cap="none" spc="0"/>
            </a:lvl5pPr>
          </a:lstStyle>
          <a:p>
            <a:r>
              <a:t>Slide bullet text</a:t>
            </a:r>
          </a:p>
          <a:p>
            <a:pPr lvl="1"/>
            <a:endParaRPr/>
          </a:p>
          <a:p>
            <a:pPr lvl="2"/>
            <a:endParaRPr/>
          </a:p>
          <a:p>
            <a:pPr lvl="3"/>
            <a:endParaRPr/>
          </a:p>
          <a:p>
            <a:pPr lvl="4"/>
            <a:endParaRPr/>
          </a:p>
        </p:txBody>
      </p:sp>
      <p:sp>
        <p:nvSpPr>
          <p:cNvPr id="67" name="Rectangle"/>
          <p:cNvSpPr/>
          <p:nvPr/>
        </p:nvSpPr>
        <p:spPr>
          <a:xfrm>
            <a:off x="0" y="990550"/>
            <a:ext cx="12538389"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68" name="Author and Date"/>
          <p:cNvSpPr txBox="1">
            <a:spLocks noGrp="1"/>
          </p:cNvSpPr>
          <p:nvPr>
            <p:ph type="body" sz="quarter" idx="14" hasCustomPrompt="1"/>
          </p:nvPr>
        </p:nvSpPr>
        <p:spPr>
          <a:xfrm>
            <a:off x="1295400" y="12955885"/>
            <a:ext cx="11442700" cy="429261"/>
          </a:xfrm>
          <a:prstGeom prst="rect">
            <a:avLst/>
          </a:prstGeom>
        </p:spPr>
        <p:txBody>
          <a:bodyPr/>
          <a:lstStyle>
            <a:lvl1pPr defTabSz="584200">
              <a:spcBef>
                <a:spcPts val="3200"/>
              </a:spcBef>
              <a:defRPr sz="2000" spc="-59">
                <a:latin typeface="Graphik Medium"/>
                <a:ea typeface="Graphik Medium"/>
                <a:cs typeface="Graphik Medium"/>
                <a:sym typeface="Graphik Medium"/>
              </a:defRPr>
            </a:lvl1pPr>
          </a:lstStyle>
          <a:p>
            <a:r>
              <a:t>Author and Date</a:t>
            </a:r>
          </a:p>
        </p:txBody>
      </p:sp>
      <p:sp>
        <p:nvSpPr>
          <p:cNvPr id="69" name="Slide Title"/>
          <p:cNvSpPr txBox="1">
            <a:spLocks noGrp="1"/>
          </p:cNvSpPr>
          <p:nvPr>
            <p:ph type="title" hasCustomPrompt="1"/>
          </p:nvPr>
        </p:nvSpPr>
        <p:spPr>
          <a:xfrm>
            <a:off x="1295400" y="1625600"/>
            <a:ext cx="11442700" cy="2466975"/>
          </a:xfrm>
          <a:prstGeom prst="rect">
            <a:avLst/>
          </a:prstGeom>
        </p:spPr>
        <p:txBody>
          <a:bodyPr anchor="t"/>
          <a:lstStyle>
            <a:lvl1pPr defTabSz="584200">
              <a:defRPr sz="10000" spc="-400"/>
            </a:lvl1pPr>
          </a:lstStyle>
          <a:p>
            <a:r>
              <a:t>Slide Title</a:t>
            </a:r>
          </a:p>
        </p:txBody>
      </p:sp>
      <p:sp>
        <p:nvSpPr>
          <p:cNvPr id="70" name="Slide Subtitle"/>
          <p:cNvSpPr txBox="1">
            <a:spLocks noGrp="1"/>
          </p:cNvSpPr>
          <p:nvPr>
            <p:ph type="body" sz="quarter" idx="15" hasCustomPrompt="1"/>
          </p:nvPr>
        </p:nvSpPr>
        <p:spPr>
          <a:xfrm>
            <a:off x="1295400" y="4092575"/>
            <a:ext cx="11442701" cy="678372"/>
          </a:xfrm>
          <a:prstGeom prst="rect">
            <a:avLst/>
          </a:prstGeom>
        </p:spPr>
        <p:txBody>
          <a:bodyPr/>
          <a:lstStyle>
            <a:lvl1pPr defTabSz="566674">
              <a:defRPr sz="3395" spc="-101"/>
            </a:lvl1pPr>
          </a:lstStyle>
          <a:p>
            <a:r>
              <a:t>Slide Subtitle</a:t>
            </a: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Section">
    <p:spTree>
      <p:nvGrpSpPr>
        <p:cNvPr id="1" name=""/>
        <p:cNvGrpSpPr/>
        <p:nvPr/>
      </p:nvGrpSpPr>
      <p:grpSpPr>
        <a:xfrm>
          <a:off x="0" y="0"/>
          <a:ext cx="0" cy="0"/>
          <a:chOff x="0" y="0"/>
          <a:chExt cx="0" cy="0"/>
        </a:xfrm>
      </p:grpSpPr>
      <p:pic>
        <p:nvPicPr>
          <p:cNvPr id="78" name="1071588906_5475x3081_03.jpg" descr="1071588906_5475x3081_03.jpg"/>
          <p:cNvPicPr>
            <a:picLocks noChangeAspect="1"/>
          </p:cNvPicPr>
          <p:nvPr/>
        </p:nvPicPr>
        <p:blipFill>
          <a:blip r:embed="rId2"/>
          <a:srcRect l="1332" t="47600" r="46378"/>
          <a:stretch>
            <a:fillRect/>
          </a:stretch>
        </p:blipFill>
        <p:spPr>
          <a:xfrm rot="21594000">
            <a:off x="-15269" y="-21302"/>
            <a:ext cx="24446071" cy="13785999"/>
          </a:xfrm>
          <a:custGeom>
            <a:avLst/>
            <a:gdLst/>
            <a:ahLst/>
            <a:cxnLst>
              <a:cxn ang="0">
                <a:pos x="wd2" y="hd2"/>
              </a:cxn>
              <a:cxn ang="5400000">
                <a:pos x="wd2" y="hd2"/>
              </a:cxn>
              <a:cxn ang="10800000">
                <a:pos x="wd2" y="hd2"/>
              </a:cxn>
              <a:cxn ang="16200000">
                <a:pos x="wd2" y="hd2"/>
              </a:cxn>
            </a:cxnLst>
            <a:rect l="0" t="0" r="r" b="b"/>
            <a:pathLst>
              <a:path w="21600" h="21600" extrusionOk="0">
                <a:moveTo>
                  <a:pt x="21" y="0"/>
                </a:moveTo>
                <a:lnTo>
                  <a:pt x="0" y="21550"/>
                </a:lnTo>
                <a:lnTo>
                  <a:pt x="16175" y="21600"/>
                </a:lnTo>
                <a:lnTo>
                  <a:pt x="21579" y="21600"/>
                </a:lnTo>
                <a:lnTo>
                  <a:pt x="21600" y="67"/>
                </a:lnTo>
                <a:lnTo>
                  <a:pt x="21" y="0"/>
                </a:lnTo>
                <a:close/>
              </a:path>
            </a:pathLst>
          </a:custGeom>
          <a:ln w="12700">
            <a:miter lim="400000"/>
          </a:ln>
        </p:spPr>
      </p:pic>
      <p:sp>
        <p:nvSpPr>
          <p:cNvPr id="79" name="Section Title"/>
          <p:cNvSpPr txBox="1">
            <a:spLocks noGrp="1"/>
          </p:cNvSpPr>
          <p:nvPr>
            <p:ph type="title" hasCustomPrompt="1"/>
          </p:nvPr>
        </p:nvSpPr>
        <p:spPr>
          <a:xfrm>
            <a:off x="1295400" y="5404408"/>
            <a:ext cx="21869400" cy="2881785"/>
          </a:xfrm>
          <a:prstGeom prst="rect">
            <a:avLst/>
          </a:prstGeom>
        </p:spPr>
        <p:txBody>
          <a:bodyPr anchor="ctr"/>
          <a:lstStyle>
            <a:lvl1pPr defTabSz="825500">
              <a:defRPr sz="10200" spc="-408"/>
            </a:lvl1pPr>
          </a:lstStyle>
          <a:p>
            <a:r>
              <a:t>Section Title</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Only">
    <p:spTree>
      <p:nvGrpSpPr>
        <p:cNvPr id="1" name=""/>
        <p:cNvGrpSpPr/>
        <p:nvPr/>
      </p:nvGrpSpPr>
      <p:grpSpPr>
        <a:xfrm>
          <a:off x="0" y="0"/>
          <a:ext cx="0" cy="0"/>
          <a:chOff x="0" y="0"/>
          <a:chExt cx="0" cy="0"/>
        </a:xfrm>
      </p:grpSpPr>
      <p:sp>
        <p:nvSpPr>
          <p:cNvPr id="87" name="Author and Date"/>
          <p:cNvSpPr txBox="1">
            <a:spLocks noGrp="1"/>
          </p:cNvSpPr>
          <p:nvPr>
            <p:ph type="body" sz="quarter" idx="13" hasCustomPrompt="1"/>
          </p:nvPr>
        </p:nvSpPr>
        <p:spPr>
          <a:xfrm>
            <a:off x="1295400" y="12955885"/>
            <a:ext cx="21869400" cy="429261"/>
          </a:xfrm>
          <a:prstGeom prst="rect">
            <a:avLst/>
          </a:prstGeom>
        </p:spPr>
        <p:txBody>
          <a:bodyPr/>
          <a:lstStyle>
            <a:lvl1pPr defTabSz="584200">
              <a:spcBef>
                <a:spcPts val="3200"/>
              </a:spcBef>
              <a:defRPr sz="2000" spc="-59">
                <a:latin typeface="Graphik Medium"/>
                <a:ea typeface="Graphik Medium"/>
                <a:cs typeface="Graphik Medium"/>
                <a:sym typeface="Graphik Medium"/>
              </a:defRPr>
            </a:lvl1pPr>
          </a:lstStyle>
          <a:p>
            <a:r>
              <a:t>Author and Date</a:t>
            </a:r>
          </a:p>
        </p:txBody>
      </p:sp>
      <p:sp>
        <p:nvSpPr>
          <p:cNvPr id="88" name="Slide Subtitle"/>
          <p:cNvSpPr txBox="1">
            <a:spLocks noGrp="1"/>
          </p:cNvSpPr>
          <p:nvPr>
            <p:ph type="body" sz="quarter" idx="14" hasCustomPrompt="1"/>
          </p:nvPr>
        </p:nvSpPr>
        <p:spPr>
          <a:xfrm>
            <a:off x="1295400" y="3543455"/>
            <a:ext cx="21869400" cy="694056"/>
          </a:xfrm>
          <a:prstGeom prst="rect">
            <a:avLst/>
          </a:prstGeom>
        </p:spPr>
        <p:txBody>
          <a:bodyPr/>
          <a:lstStyle/>
          <a:p>
            <a:r>
              <a:t>Slide Subtitle </a:t>
            </a:r>
          </a:p>
        </p:txBody>
      </p:sp>
      <p:sp>
        <p:nvSpPr>
          <p:cNvPr id="89"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90"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91" name="Slide Title"/>
          <p:cNvSpPr txBox="1">
            <a:spLocks noGrp="1"/>
          </p:cNvSpPr>
          <p:nvPr>
            <p:ph type="title" hasCustomPrompt="1"/>
          </p:nvPr>
        </p:nvSpPr>
        <p:spPr>
          <a:xfrm>
            <a:off x="1295400" y="1620697"/>
            <a:ext cx="21869400" cy="1778001"/>
          </a:xfrm>
          <a:prstGeom prst="rect">
            <a:avLst/>
          </a:prstGeom>
        </p:spPr>
        <p:txBody>
          <a:bodyPr anchor="t"/>
          <a:lstStyle>
            <a:lvl1pPr defTabSz="584200">
              <a:defRPr sz="10000" spc="-400"/>
            </a:lvl1pPr>
          </a:lstStyle>
          <a:p>
            <a:r>
              <a:t>Slide Title</a:t>
            </a:r>
          </a:p>
        </p:txBody>
      </p:sp>
      <p:sp>
        <p:nvSpPr>
          <p:cNvPr id="9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Agenda">
    <p:spTree>
      <p:nvGrpSpPr>
        <p:cNvPr id="1" name=""/>
        <p:cNvGrpSpPr/>
        <p:nvPr/>
      </p:nvGrpSpPr>
      <p:grpSpPr>
        <a:xfrm>
          <a:off x="0" y="0"/>
          <a:ext cx="0" cy="0"/>
          <a:chOff x="0" y="0"/>
          <a:chExt cx="0" cy="0"/>
        </a:xfrm>
      </p:grpSpPr>
      <p:sp>
        <p:nvSpPr>
          <p:cNvPr id="99" name="Author and Date"/>
          <p:cNvSpPr txBox="1">
            <a:spLocks noGrp="1"/>
          </p:cNvSpPr>
          <p:nvPr>
            <p:ph type="body" sz="quarter" idx="13" hasCustomPrompt="1"/>
          </p:nvPr>
        </p:nvSpPr>
        <p:spPr>
          <a:xfrm>
            <a:off x="1295400" y="12955885"/>
            <a:ext cx="21869400" cy="429261"/>
          </a:xfrm>
          <a:prstGeom prst="rect">
            <a:avLst/>
          </a:prstGeom>
        </p:spPr>
        <p:txBody>
          <a:bodyPr/>
          <a:lstStyle>
            <a:lvl1pPr defTabSz="584200">
              <a:spcBef>
                <a:spcPts val="3200"/>
              </a:spcBef>
              <a:defRPr sz="2000" spc="-59">
                <a:latin typeface="Graphik Medium"/>
                <a:ea typeface="Graphik Medium"/>
                <a:cs typeface="Graphik Medium"/>
                <a:sym typeface="Graphik Medium"/>
              </a:defRPr>
            </a:lvl1pPr>
          </a:lstStyle>
          <a:p>
            <a:r>
              <a:t>Author and Date</a:t>
            </a:r>
          </a:p>
        </p:txBody>
      </p:sp>
      <p:sp>
        <p:nvSpPr>
          <p:cNvPr id="100" name="Agenda Subtitle"/>
          <p:cNvSpPr txBox="1">
            <a:spLocks noGrp="1"/>
          </p:cNvSpPr>
          <p:nvPr>
            <p:ph type="body" sz="quarter" idx="14" hasCustomPrompt="1"/>
          </p:nvPr>
        </p:nvSpPr>
        <p:spPr>
          <a:xfrm>
            <a:off x="1295400" y="3543455"/>
            <a:ext cx="21869400" cy="694056"/>
          </a:xfrm>
          <a:prstGeom prst="rect">
            <a:avLst/>
          </a:prstGeom>
        </p:spPr>
        <p:txBody>
          <a:bodyPr/>
          <a:lstStyle/>
          <a:p>
            <a:r>
              <a:t>Agenda Subtitle</a:t>
            </a:r>
          </a:p>
        </p:txBody>
      </p:sp>
      <p:sp>
        <p:nvSpPr>
          <p:cNvPr id="101" name="Body Level One…"/>
          <p:cNvSpPr txBox="1">
            <a:spLocks noGrp="1"/>
          </p:cNvSpPr>
          <p:nvPr>
            <p:ph type="body" idx="1" hasCustomPrompt="1"/>
          </p:nvPr>
        </p:nvSpPr>
        <p:spPr>
          <a:xfrm>
            <a:off x="1295400" y="5118100"/>
            <a:ext cx="21869400" cy="7137400"/>
          </a:xfrm>
          <a:prstGeom prst="rect">
            <a:avLst/>
          </a:prstGeom>
        </p:spPr>
        <p:txBody>
          <a:bodyPr/>
          <a:lstStyle>
            <a:lvl1pPr defTabSz="825500">
              <a:spcBef>
                <a:spcPts val="3200"/>
              </a:spcBef>
              <a:defRPr sz="5400" b="1" u="sng" cap="none" spc="-53">
                <a:latin typeface="+mn-lt"/>
                <a:ea typeface="+mn-ea"/>
                <a:cs typeface="+mn-cs"/>
                <a:sym typeface="Graphik"/>
              </a:defRPr>
            </a:lvl1pPr>
            <a:lvl2pPr defTabSz="825500">
              <a:spcBef>
                <a:spcPts val="3200"/>
              </a:spcBef>
              <a:defRPr sz="5400" b="1" u="sng" cap="none" spc="-53">
                <a:latin typeface="+mn-lt"/>
                <a:ea typeface="+mn-ea"/>
                <a:cs typeface="+mn-cs"/>
                <a:sym typeface="Graphik"/>
              </a:defRPr>
            </a:lvl2pPr>
            <a:lvl3pPr defTabSz="825500">
              <a:spcBef>
                <a:spcPts val="3200"/>
              </a:spcBef>
              <a:defRPr sz="5400" b="1" u="sng" cap="none" spc="-53">
                <a:latin typeface="+mn-lt"/>
                <a:ea typeface="+mn-ea"/>
                <a:cs typeface="+mn-cs"/>
                <a:sym typeface="Graphik"/>
              </a:defRPr>
            </a:lvl3pPr>
            <a:lvl4pPr defTabSz="825500">
              <a:spcBef>
                <a:spcPts val="3200"/>
              </a:spcBef>
              <a:defRPr sz="5400" b="1" u="sng" cap="none" spc="-53">
                <a:latin typeface="+mn-lt"/>
                <a:ea typeface="+mn-ea"/>
                <a:cs typeface="+mn-cs"/>
                <a:sym typeface="Graphik"/>
              </a:defRPr>
            </a:lvl4pPr>
            <a:lvl5pPr defTabSz="825500">
              <a:spcBef>
                <a:spcPts val="3200"/>
              </a:spcBef>
              <a:defRPr sz="5400" b="1" u="sng" cap="none" spc="-53">
                <a:latin typeface="+mn-lt"/>
                <a:ea typeface="+mn-ea"/>
                <a:cs typeface="+mn-cs"/>
                <a:sym typeface="Graphik"/>
              </a:defRPr>
            </a:lvl5pPr>
          </a:lstStyle>
          <a:p>
            <a:r>
              <a:t>Agenda Topics</a:t>
            </a:r>
          </a:p>
          <a:p>
            <a:pPr lvl="1"/>
            <a:endParaRPr/>
          </a:p>
          <a:p>
            <a:pPr lvl="2"/>
            <a:endParaRPr/>
          </a:p>
          <a:p>
            <a:pPr lvl="3"/>
            <a:endParaRPr/>
          </a:p>
          <a:p>
            <a:pPr lvl="4"/>
            <a:endParaRPr/>
          </a:p>
        </p:txBody>
      </p:sp>
      <p:sp>
        <p:nvSpPr>
          <p:cNvPr id="102"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03"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04" name="Agenda Title"/>
          <p:cNvSpPr txBox="1">
            <a:spLocks noGrp="1"/>
          </p:cNvSpPr>
          <p:nvPr>
            <p:ph type="title" hasCustomPrompt="1"/>
          </p:nvPr>
        </p:nvSpPr>
        <p:spPr>
          <a:xfrm>
            <a:off x="1295400" y="1620697"/>
            <a:ext cx="21869400" cy="1778001"/>
          </a:xfrm>
          <a:prstGeom prst="rect">
            <a:avLst/>
          </a:prstGeom>
        </p:spPr>
        <p:txBody>
          <a:bodyPr anchor="t"/>
          <a:lstStyle>
            <a:lvl1pPr defTabSz="584200">
              <a:defRPr sz="10000" spc="-400"/>
            </a:lvl1pPr>
          </a:lstStyle>
          <a:p>
            <a:r>
              <a:t>Agenda Title</a:t>
            </a:r>
          </a:p>
        </p:txBody>
      </p:sp>
      <p:sp>
        <p:nvSpPr>
          <p:cNvPr id="10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Statement">
    <p:spTree>
      <p:nvGrpSpPr>
        <p:cNvPr id="1" name=""/>
        <p:cNvGrpSpPr/>
        <p:nvPr/>
      </p:nvGrpSpPr>
      <p:grpSpPr>
        <a:xfrm>
          <a:off x="0" y="0"/>
          <a:ext cx="0" cy="0"/>
          <a:chOff x="0" y="0"/>
          <a:chExt cx="0" cy="0"/>
        </a:xfrm>
      </p:grpSpPr>
      <p:sp>
        <p:nvSpPr>
          <p:cNvPr id="112" name="Body Level One…"/>
          <p:cNvSpPr txBox="1">
            <a:spLocks noGrp="1"/>
          </p:cNvSpPr>
          <p:nvPr>
            <p:ph type="body" sz="half" idx="1" hasCustomPrompt="1"/>
          </p:nvPr>
        </p:nvSpPr>
        <p:spPr>
          <a:xfrm>
            <a:off x="1298277" y="4927600"/>
            <a:ext cx="21863646" cy="3853767"/>
          </a:xfrm>
          <a:prstGeom prst="rect">
            <a:avLst/>
          </a:prstGeom>
        </p:spPr>
        <p:txBody>
          <a:bodyPr anchor="ctr"/>
          <a:lstStyle>
            <a:lvl1pPr algn="ctr" defTabSz="1160859">
              <a:defRPr sz="10200" b="1" spc="-408">
                <a:latin typeface="+mn-lt"/>
                <a:ea typeface="+mn-ea"/>
                <a:cs typeface="+mn-cs"/>
                <a:sym typeface="Graphik"/>
              </a:defRPr>
            </a:lvl1pPr>
            <a:lvl2pPr algn="ctr" defTabSz="1160859">
              <a:defRPr sz="10200" b="1" spc="-408">
                <a:latin typeface="+mn-lt"/>
                <a:ea typeface="+mn-ea"/>
                <a:cs typeface="+mn-cs"/>
                <a:sym typeface="Graphik"/>
              </a:defRPr>
            </a:lvl2pPr>
            <a:lvl3pPr algn="ctr" defTabSz="1160859">
              <a:defRPr sz="10200" b="1" spc="-408">
                <a:latin typeface="+mn-lt"/>
                <a:ea typeface="+mn-ea"/>
                <a:cs typeface="+mn-cs"/>
                <a:sym typeface="Graphik"/>
              </a:defRPr>
            </a:lvl3pPr>
            <a:lvl4pPr algn="ctr" defTabSz="1160859">
              <a:defRPr sz="10200" b="1" spc="-408">
                <a:latin typeface="+mn-lt"/>
                <a:ea typeface="+mn-ea"/>
                <a:cs typeface="+mn-cs"/>
                <a:sym typeface="Graphik"/>
              </a:defRPr>
            </a:lvl4pPr>
            <a:lvl5pPr algn="ctr" defTabSz="1160859">
              <a:defRPr sz="10200" b="1" spc="-408">
                <a:latin typeface="+mn-lt"/>
                <a:ea typeface="+mn-ea"/>
                <a:cs typeface="+mn-cs"/>
                <a:sym typeface="Graphik"/>
              </a:defRPr>
            </a:lvl5pPr>
          </a:lstStyle>
          <a:p>
            <a:r>
              <a:t>Statement</a:t>
            </a:r>
          </a:p>
          <a:p>
            <a:pPr lvl="1"/>
            <a:endParaRPr/>
          </a:p>
          <a:p>
            <a:pPr lvl="2"/>
            <a:endParaRPr/>
          </a:p>
          <a:p>
            <a:pPr lvl="3"/>
            <a:endParaRPr/>
          </a:p>
          <a:p>
            <a:pPr lvl="4"/>
            <a:endParaRPr/>
          </a:p>
        </p:txBody>
      </p:sp>
      <p:sp>
        <p:nvSpPr>
          <p:cNvPr id="1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1071588906_5475x3081_02.jpg" descr="1071588906_5475x3081_02.jpg"/>
          <p:cNvPicPr>
            <a:picLocks noChangeAspect="1"/>
          </p:cNvPicPr>
          <p:nvPr/>
        </p:nvPicPr>
        <p:blipFill>
          <a:blip r:embed="rId15"/>
          <a:srcRect t="21" b="21"/>
          <a:stretch>
            <a:fillRect/>
          </a:stretch>
        </p:blipFill>
        <p:spPr>
          <a:xfrm>
            <a:off x="0" y="0"/>
            <a:ext cx="24384002" cy="13716000"/>
          </a:xfrm>
          <a:prstGeom prst="rect">
            <a:avLst/>
          </a:prstGeom>
          <a:ln w="12700">
            <a:miter lim="400000"/>
          </a:ln>
        </p:spPr>
      </p:pic>
      <p:sp>
        <p:nvSpPr>
          <p:cNvPr id="3" name="Presentation Title"/>
          <p:cNvSpPr txBox="1">
            <a:spLocks noGrp="1"/>
          </p:cNvSpPr>
          <p:nvPr>
            <p:ph type="title" hasCustomPrompt="1"/>
          </p:nvPr>
        </p:nvSpPr>
        <p:spPr>
          <a:xfrm>
            <a:off x="1298349" y="4384675"/>
            <a:ext cx="21869401" cy="4699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normAutofit/>
          </a:bodyPr>
          <a:lstStyle/>
          <a:p>
            <a:r>
              <a:t>Presentation Title</a:t>
            </a:r>
          </a:p>
        </p:txBody>
      </p:sp>
      <p:sp>
        <p:nvSpPr>
          <p:cNvPr id="4" name="Body Level One…"/>
          <p:cNvSpPr txBox="1">
            <a:spLocks noGrp="1"/>
          </p:cNvSpPr>
          <p:nvPr>
            <p:ph type="body" idx="1" hasCustomPrompt="1"/>
          </p:nvPr>
        </p:nvSpPr>
        <p:spPr>
          <a:xfrm>
            <a:off x="1298349" y="9268776"/>
            <a:ext cx="21869401" cy="140224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ormAutofit/>
          </a:bodyPr>
          <a:lstStyle/>
          <a:p>
            <a:r>
              <a:t>Presentation Subtitle </a:t>
            </a:r>
          </a:p>
          <a:p>
            <a:pPr lvl="1"/>
            <a:endParaRPr/>
          </a:p>
          <a:p>
            <a:pPr lvl="2"/>
            <a:endParaRPr/>
          </a:p>
          <a:p>
            <a:pPr lvl="3"/>
            <a:endParaRPr/>
          </a:p>
          <a:p>
            <a:pPr lvl="4"/>
            <a:endParaRPr/>
          </a:p>
        </p:txBody>
      </p:sp>
      <p:sp>
        <p:nvSpPr>
          <p:cNvPr id="5" name="Slide Number"/>
          <p:cNvSpPr txBox="1">
            <a:spLocks noGrp="1"/>
          </p:cNvSpPr>
          <p:nvPr>
            <p:ph type="sldNum" sz="quarter" idx="2"/>
          </p:nvPr>
        </p:nvSpPr>
        <p:spPr>
          <a:xfrm>
            <a:off x="22783800" y="12954000"/>
            <a:ext cx="388621" cy="429261"/>
          </a:xfrm>
          <a:prstGeom prst="rect">
            <a:avLst/>
          </a:prstGeom>
          <a:ln w="12700">
            <a:miter lim="400000"/>
          </a:ln>
        </p:spPr>
        <p:txBody>
          <a:bodyPr wrap="none" lIns="50800" tIns="50800" rIns="50800" bIns="50800" anchor="b">
            <a:spAutoFit/>
          </a:bodyPr>
          <a:lstStyle>
            <a:lvl1pPr algn="ctr" defTabSz="3428914">
              <a:defRPr sz="2000">
                <a:latin typeface="+mn-lt"/>
                <a:ea typeface="+mn-ea"/>
                <a:cs typeface="+mn-cs"/>
                <a:sym typeface="Graphik"/>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2" r:id="rId12"/>
    <p:sldLayoutId id="2147483663" r:id="rId13"/>
  </p:sldLayoutIdLst>
  <p:transition spd="med"/>
  <p:txStyles>
    <p:titleStyle>
      <a:lvl1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1pPr>
      <a:lvl2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2pPr>
      <a:lvl3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3pPr>
      <a:lvl4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4pPr>
      <a:lvl5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5pPr>
      <a:lvl6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6pPr>
      <a:lvl7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7pPr>
      <a:lvl8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8pPr>
      <a:lvl9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9pPr>
    </p:titleStyle>
    <p:bodyStyle>
      <a:lvl1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1pPr>
      <a:lvl2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2pPr>
      <a:lvl3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3pPr>
      <a:lvl4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4pPr>
      <a:lvl5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5pPr>
      <a:lvl6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6pPr>
      <a:lvl7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7pPr>
      <a:lvl8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8pPr>
      <a:lvl9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9pPr>
    </p:bodyStyle>
    <p:otherStyle>
      <a:lvl1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1pPr>
      <a:lvl2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2pPr>
      <a:lvl3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3pPr>
      <a:lvl4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4pPr>
      <a:lvl5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5pPr>
      <a:lvl6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6pPr>
      <a:lvl7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7pPr>
      <a:lvl8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8pPr>
      <a:lvl9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hyperlink" Target="https://students.solent.ac.uk/official-documents/quality-management/academic-handbook/4l-student-academic-misconduct-procedure.pdf" TargetMode="Externa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portal.solent.ac.uk/documents/academic-services/academic-handbook/section-4/4l-student-academic-misconduct-procedure.pdf?t=1587984215300" TargetMode="External"/><Relationship Id="rId2" Type="http://schemas.openxmlformats.org/officeDocument/2006/relationships/image" Target="../media/image6.gif"/><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sitting at a table using a computer&#10;&#10;Description automatically generated">
            <a:extLst>
              <a:ext uri="{FF2B5EF4-FFF2-40B4-BE49-F238E27FC236}">
                <a16:creationId xmlns:a16="http://schemas.microsoft.com/office/drawing/2014/main" id="{C5FEE085-8549-CA47-807F-688DF593C62C}"/>
              </a:ext>
            </a:extLst>
          </p:cNvPr>
          <p:cNvPicPr>
            <a:picLocks noChangeAspect="1"/>
          </p:cNvPicPr>
          <p:nvPr/>
        </p:nvPicPr>
        <p:blipFill rotWithShape="1">
          <a:blip r:embed="rId2">
            <a:duotone>
              <a:prstClr val="black"/>
              <a:schemeClr val="accent6">
                <a:tint val="45000"/>
                <a:satMod val="400000"/>
              </a:schemeClr>
            </a:duotone>
            <a:extLst>
              <a:ext uri="{BEBA8EAE-BF5A-486C-A8C5-ECC9F3942E4B}">
                <a14:imgProps xmlns:a14="http://schemas.microsoft.com/office/drawing/2010/main">
                  <a14:imgLayer r:embed="rId3">
                    <a14:imgEffect>
                      <a14:brightnessContrast bright="-45000"/>
                    </a14:imgEffect>
                  </a14:imgLayer>
                </a14:imgProps>
              </a:ext>
              <a:ext uri="{28A0092B-C50C-407E-A947-70E740481C1C}">
                <a14:useLocalDpi xmlns:a14="http://schemas.microsoft.com/office/drawing/2010/main" val="0"/>
              </a:ext>
            </a:extLst>
          </a:blip>
          <a:srcRect r="9535" b="23765"/>
          <a:stretch/>
        </p:blipFill>
        <p:spPr>
          <a:xfrm>
            <a:off x="0" y="0"/>
            <a:ext cx="24384000" cy="13716000"/>
          </a:xfrm>
          <a:prstGeom prst="rect">
            <a:avLst/>
          </a:prstGeom>
          <a:noFill/>
        </p:spPr>
      </p:pic>
      <p:sp>
        <p:nvSpPr>
          <p:cNvPr id="170" name="MARTIN REID"/>
          <p:cNvSpPr txBox="1">
            <a:spLocks noGrp="1"/>
          </p:cNvSpPr>
          <p:nvPr>
            <p:ph type="title"/>
          </p:nvPr>
        </p:nvSpPr>
        <p:spPr>
          <a:xfrm>
            <a:off x="1295400" y="4029252"/>
            <a:ext cx="14395704" cy="3694176"/>
          </a:xfrm>
        </p:spPr>
        <p:txBody>
          <a:bodyPr anchor="b">
            <a:noAutofit/>
          </a:bodyPr>
          <a:lstStyle/>
          <a:p>
            <a:r>
              <a:rPr lang="en-GB" sz="16000" dirty="0">
                <a:solidFill>
                  <a:schemeClr val="bg1"/>
                </a:solidFill>
              </a:rPr>
              <a:t>academic misconduct</a:t>
            </a:r>
            <a:endParaRPr sz="16000" dirty="0">
              <a:solidFill>
                <a:schemeClr val="bg1"/>
              </a:solidFill>
            </a:endParaRPr>
          </a:p>
        </p:txBody>
      </p:sp>
      <p:sp>
        <p:nvSpPr>
          <p:cNvPr id="112" name="Text Placeholder 3">
            <a:extLst>
              <a:ext uri="{FF2B5EF4-FFF2-40B4-BE49-F238E27FC236}">
                <a16:creationId xmlns:a16="http://schemas.microsoft.com/office/drawing/2014/main" id="{0D1DD76E-50B1-4C18-BC1C-2CD67A306173}"/>
              </a:ext>
            </a:extLst>
          </p:cNvPr>
          <p:cNvSpPr>
            <a:spLocks noGrp="1"/>
          </p:cNvSpPr>
          <p:nvPr>
            <p:ph type="body" sz="quarter" idx="1"/>
          </p:nvPr>
        </p:nvSpPr>
        <p:spPr>
          <a:xfrm>
            <a:off x="1295400" y="8179611"/>
            <a:ext cx="11442700" cy="3175000"/>
          </a:xfrm>
        </p:spPr>
        <p:txBody>
          <a:bodyPr>
            <a:normAutofit/>
          </a:bodyPr>
          <a:lstStyle/>
          <a:p>
            <a:r>
              <a:rPr lang="en-GB" sz="6600" dirty="0">
                <a:solidFill>
                  <a:schemeClr val="bg1"/>
                </a:solidFill>
              </a:rPr>
              <a:t>Part 1 - introduction</a:t>
            </a:r>
            <a:endParaRPr lang="en-US" sz="6600" dirty="0">
              <a:solidFill>
                <a:schemeClr val="bg1"/>
              </a:solidFill>
            </a:endParaRPr>
          </a:p>
        </p:txBody>
      </p:sp>
      <p:sp>
        <p:nvSpPr>
          <p:cNvPr id="8" name="TextBox 7">
            <a:extLst>
              <a:ext uri="{FF2B5EF4-FFF2-40B4-BE49-F238E27FC236}">
                <a16:creationId xmlns:a16="http://schemas.microsoft.com/office/drawing/2014/main" id="{7670A10B-4D70-854B-BEF3-9A5D2421B94E}"/>
              </a:ext>
            </a:extLst>
          </p:cNvPr>
          <p:cNvSpPr txBox="1"/>
          <p:nvPr/>
        </p:nvSpPr>
        <p:spPr>
          <a:xfrm>
            <a:off x="1383891" y="8864063"/>
            <a:ext cx="10591800" cy="10797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defTabSz="584200" rtl="0" fontAlgn="auto" latinLnBrk="0" hangingPunct="0">
              <a:lnSpc>
                <a:spcPct val="100000"/>
              </a:lnSpc>
              <a:spcBef>
                <a:spcPts val="3300"/>
              </a:spcBef>
              <a:spcAft>
                <a:spcPts val="0"/>
              </a:spcAft>
              <a:buClrTx/>
              <a:buSzTx/>
              <a:buFontTx/>
              <a:buNone/>
              <a:tabLst/>
            </a:pPr>
            <a:r>
              <a:rPr kumimoji="0" lang="en-US" sz="3600" u="none" strike="noStrike" cap="none" spc="0" normalizeH="0" baseline="0" dirty="0">
                <a:ln>
                  <a:noFill/>
                </a:ln>
                <a:solidFill>
                  <a:schemeClr val="bg1"/>
                </a:solidFill>
                <a:effectLst/>
                <a:uFillTx/>
                <a:latin typeface="Trebuchet MS" panose="020B0703020202090204" pitchFamily="34" charset="0"/>
                <a:sym typeface="Graphik Semibold"/>
              </a:rPr>
              <a:t>SOLENT UNIVERSITY - COMPUTING SUBJECT GROUP</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1" y="1461003"/>
            <a:ext cx="24722624" cy="2246769"/>
          </a:xfrm>
          <a:prstGeom prst="rect">
            <a:avLst/>
          </a:prstGeom>
        </p:spPr>
        <p:txBody>
          <a:bodyPr wrap="square">
            <a:spAutoFit/>
          </a:bodyPr>
          <a:lstStyle/>
          <a:p>
            <a:pPr lvl="0"/>
            <a:r>
              <a:rPr lang="en-GB" sz="14000" b="1" dirty="0">
                <a:solidFill>
                  <a:schemeClr val="bg1"/>
                </a:solidFill>
                <a:latin typeface="+mn-lt"/>
                <a:ea typeface="+mn-ea"/>
                <a:cs typeface="+mn-cs"/>
              </a:rPr>
              <a:t>8. </a:t>
            </a:r>
            <a:r>
              <a:rPr lang="en-GB" sz="14000" b="1" dirty="0">
                <a:solidFill>
                  <a:schemeClr val="bg1"/>
                </a:solidFill>
                <a:latin typeface="+mn-lt"/>
              </a:rPr>
              <a:t>PURCHASING </a:t>
            </a:r>
          </a:p>
        </p:txBody>
      </p:sp>
      <p:sp>
        <p:nvSpPr>
          <p:cNvPr id="3" name="TextBox 2">
            <a:extLst>
              <a:ext uri="{FF2B5EF4-FFF2-40B4-BE49-F238E27FC236}">
                <a16:creationId xmlns:a16="http://schemas.microsoft.com/office/drawing/2014/main" id="{5C759C6A-B3B5-D24D-9331-BBC9F94E8E7F}"/>
              </a:ext>
            </a:extLst>
          </p:cNvPr>
          <p:cNvSpPr txBox="1"/>
          <p:nvPr/>
        </p:nvSpPr>
        <p:spPr>
          <a:xfrm>
            <a:off x="1961231" y="4568843"/>
            <a:ext cx="19928951" cy="26109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0"/>
            <a:r>
              <a:rPr lang="en-GB" sz="5400" i="1" dirty="0">
                <a:solidFill>
                  <a:schemeClr val="bg1"/>
                </a:solidFill>
                <a:latin typeface="+mn-lt"/>
              </a:rPr>
              <a:t>purchasing of essays from a third party</a:t>
            </a:r>
          </a:p>
          <a:p>
            <a:pPr marL="0" marR="0" indent="0" algn="l" defTabSz="584200" rtl="0" fontAlgn="auto" latinLnBrk="0" hangingPunct="0">
              <a:lnSpc>
                <a:spcPct val="100000"/>
              </a:lnSpc>
              <a:spcBef>
                <a:spcPts val="3300"/>
              </a:spcBef>
              <a:spcAft>
                <a:spcPts val="0"/>
              </a:spcAft>
              <a:buClrTx/>
              <a:buSzTx/>
              <a:buFontTx/>
              <a:buNone/>
              <a:tabLst/>
            </a:pPr>
            <a:endParaRPr kumimoji="0" lang="en-US" sz="5400" b="0" i="0" u="none" strike="noStrike" cap="none" spc="0" normalizeH="0" baseline="0" dirty="0">
              <a:ln>
                <a:noFill/>
              </a:ln>
              <a:solidFill>
                <a:schemeClr val="bg1"/>
              </a:solidFill>
              <a:effectLst/>
              <a:uFillTx/>
              <a:latin typeface="Graphik Semibold"/>
              <a:ea typeface="Graphik Semibold"/>
              <a:cs typeface="Graphik Semibold"/>
              <a:sym typeface="Graphik Semibold"/>
            </a:endParaRPr>
          </a:p>
        </p:txBody>
      </p:sp>
    </p:spTree>
    <p:extLst>
      <p:ext uri="{BB962C8B-B14F-4D97-AF65-F5344CB8AC3E}">
        <p14:creationId xmlns:p14="http://schemas.microsoft.com/office/powerpoint/2010/main" val="4648085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1" y="1461003"/>
            <a:ext cx="24722624" cy="2246769"/>
          </a:xfrm>
          <a:prstGeom prst="rect">
            <a:avLst/>
          </a:prstGeom>
        </p:spPr>
        <p:txBody>
          <a:bodyPr wrap="square">
            <a:spAutoFit/>
          </a:bodyPr>
          <a:lstStyle/>
          <a:p>
            <a:pPr lvl="0"/>
            <a:r>
              <a:rPr lang="en-GB" sz="14000" b="1" dirty="0">
                <a:solidFill>
                  <a:schemeClr val="bg1"/>
                </a:solidFill>
                <a:latin typeface="+mn-lt"/>
                <a:ea typeface="+mn-ea"/>
                <a:cs typeface="+mn-cs"/>
              </a:rPr>
              <a:t>9. </a:t>
            </a:r>
            <a:r>
              <a:rPr lang="en-GB" sz="14000" b="1" dirty="0">
                <a:solidFill>
                  <a:schemeClr val="bg1"/>
                </a:solidFill>
                <a:latin typeface="+mn-lt"/>
              </a:rPr>
              <a:t>FRAUDULENT EC</a:t>
            </a:r>
          </a:p>
        </p:txBody>
      </p:sp>
      <p:sp>
        <p:nvSpPr>
          <p:cNvPr id="3" name="TextBox 2">
            <a:extLst>
              <a:ext uri="{FF2B5EF4-FFF2-40B4-BE49-F238E27FC236}">
                <a16:creationId xmlns:a16="http://schemas.microsoft.com/office/drawing/2014/main" id="{5C759C6A-B3B5-D24D-9331-BBC9F94E8E7F}"/>
              </a:ext>
            </a:extLst>
          </p:cNvPr>
          <p:cNvSpPr txBox="1"/>
          <p:nvPr/>
        </p:nvSpPr>
        <p:spPr>
          <a:xfrm>
            <a:off x="2298962" y="4354751"/>
            <a:ext cx="19928951" cy="26109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0"/>
            <a:r>
              <a:rPr lang="en-GB" sz="5400" i="1" dirty="0">
                <a:solidFill>
                  <a:schemeClr val="bg1"/>
                </a:solidFill>
                <a:latin typeface="+mn-lt"/>
              </a:rPr>
              <a:t>submitting a fraudulent Extenuating Circumstances (EC) claim</a:t>
            </a:r>
          </a:p>
          <a:p>
            <a:pPr marL="0" marR="0" indent="0" algn="l" defTabSz="584200" rtl="0" fontAlgn="auto" latinLnBrk="0" hangingPunct="0">
              <a:lnSpc>
                <a:spcPct val="100000"/>
              </a:lnSpc>
              <a:spcBef>
                <a:spcPts val="3300"/>
              </a:spcBef>
              <a:spcAft>
                <a:spcPts val="0"/>
              </a:spcAft>
              <a:buClrTx/>
              <a:buSzTx/>
              <a:buFontTx/>
              <a:buNone/>
              <a:tabLst/>
            </a:pPr>
            <a:endParaRPr kumimoji="0" lang="en-US" sz="5400" b="0" i="0" u="none" strike="noStrike" cap="none" spc="0" normalizeH="0" baseline="0" dirty="0">
              <a:ln>
                <a:noFill/>
              </a:ln>
              <a:solidFill>
                <a:schemeClr val="bg1"/>
              </a:solidFill>
              <a:effectLst/>
              <a:uFillTx/>
              <a:latin typeface="Graphik Semibold"/>
              <a:ea typeface="Graphik Semibold"/>
              <a:cs typeface="Graphik Semibold"/>
              <a:sym typeface="Graphik Semibold"/>
            </a:endParaRPr>
          </a:p>
        </p:txBody>
      </p:sp>
    </p:spTree>
    <p:extLst>
      <p:ext uri="{BB962C8B-B14F-4D97-AF65-F5344CB8AC3E}">
        <p14:creationId xmlns:p14="http://schemas.microsoft.com/office/powerpoint/2010/main" val="152901155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4912BC-8EA7-CF4B-8F2D-CC4019BAE128}"/>
              </a:ext>
            </a:extLst>
          </p:cNvPr>
          <p:cNvSpPr txBox="1"/>
          <p:nvPr/>
        </p:nvSpPr>
        <p:spPr>
          <a:xfrm>
            <a:off x="983225" y="3561313"/>
            <a:ext cx="11887200" cy="10797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584200" rtl="0" fontAlgn="auto" latinLnBrk="0" hangingPunct="0">
              <a:lnSpc>
                <a:spcPct val="100000"/>
              </a:lnSpc>
              <a:spcBef>
                <a:spcPts val="3300"/>
              </a:spcBef>
              <a:spcAft>
                <a:spcPts val="0"/>
              </a:spcAft>
              <a:buClrTx/>
              <a:buSzTx/>
              <a:buFontTx/>
              <a:buNone/>
              <a:tabLst/>
            </a:pPr>
            <a:r>
              <a:rPr kumimoji="0" lang="en-US" sz="3600" b="1" u="none" strike="noStrike" cap="none" spc="0" normalizeH="0" baseline="0" dirty="0">
                <a:ln>
                  <a:noFill/>
                </a:ln>
                <a:solidFill>
                  <a:schemeClr val="bg1"/>
                </a:solidFill>
                <a:effectLst/>
                <a:uFillTx/>
                <a:latin typeface="Trebuchet MS" panose="020B0703020202090204" pitchFamily="34" charset="0"/>
                <a:sym typeface="Graphik Semibold"/>
              </a:rPr>
              <a:t>SOLENT UNIVERSITY - COMPUTING SUBJECT GROUP</a:t>
            </a:r>
          </a:p>
        </p:txBody>
      </p:sp>
      <p:sp>
        <p:nvSpPr>
          <p:cNvPr id="3" name="TextBox 2">
            <a:extLst>
              <a:ext uri="{FF2B5EF4-FFF2-40B4-BE49-F238E27FC236}">
                <a16:creationId xmlns:a16="http://schemas.microsoft.com/office/drawing/2014/main" id="{4A3B016C-8C56-C44E-ADB7-EF222A41152E}"/>
              </a:ext>
            </a:extLst>
          </p:cNvPr>
          <p:cNvSpPr txBox="1"/>
          <p:nvPr/>
        </p:nvSpPr>
        <p:spPr>
          <a:xfrm>
            <a:off x="-36717" y="-11526"/>
            <a:ext cx="24420717" cy="16337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3300"/>
              </a:spcBef>
              <a:spcAft>
                <a:spcPts val="0"/>
              </a:spcAft>
              <a:buClrTx/>
              <a:buSzTx/>
              <a:buFontTx/>
              <a:buNone/>
              <a:tabLst/>
            </a:pPr>
            <a:r>
              <a:rPr kumimoji="0" lang="en-US" sz="7200" u="none" strike="noStrike" cap="none" spc="0" normalizeH="0" baseline="0" dirty="0">
                <a:ln>
                  <a:noFill/>
                </a:ln>
                <a:solidFill>
                  <a:schemeClr val="tx1"/>
                </a:solidFill>
                <a:effectLst/>
                <a:uFillTx/>
                <a:latin typeface="Trebuchet MS" panose="020B0703020202090204" pitchFamily="34" charset="0"/>
                <a:sym typeface="Graphik Semibold"/>
              </a:rPr>
              <a:t>SOLENT UNIVERSITY - COMPUTING SUBJECT GROUP</a:t>
            </a:r>
          </a:p>
        </p:txBody>
      </p:sp>
      <p:sp>
        <p:nvSpPr>
          <p:cNvPr id="4" name="Rectangle 3">
            <a:extLst>
              <a:ext uri="{FF2B5EF4-FFF2-40B4-BE49-F238E27FC236}">
                <a16:creationId xmlns:a16="http://schemas.microsoft.com/office/drawing/2014/main" id="{65BEA257-1EBF-3043-AE49-DCD4E6C06BAB}"/>
              </a:ext>
            </a:extLst>
          </p:cNvPr>
          <p:cNvSpPr/>
          <p:nvPr/>
        </p:nvSpPr>
        <p:spPr>
          <a:xfrm>
            <a:off x="255639" y="11609016"/>
            <a:ext cx="17639124" cy="1384995"/>
          </a:xfrm>
          <a:prstGeom prst="rect">
            <a:avLst/>
          </a:prstGeom>
        </p:spPr>
        <p:txBody>
          <a:bodyPr wrap="square">
            <a:spAutoFit/>
          </a:bodyPr>
          <a:lstStyle/>
          <a:p>
            <a:r>
              <a:rPr lang="en-GB" sz="2800" dirty="0">
                <a:solidFill>
                  <a:schemeClr val="tx1"/>
                </a:solidFill>
                <a:latin typeface="Trebuchet MS" panose="020B0703020202090204" pitchFamily="34" charset="0"/>
                <a:ea typeface="Times New Roman" panose="02020603050405020304" pitchFamily="18" charset="0"/>
              </a:rPr>
              <a:t>SOLENT UNIVERSITY., 2020. Academic Handbook Section 4L: Student Academic Misconduct Procedure. viewed 27 April 2020]. Available from: </a:t>
            </a:r>
            <a:r>
              <a:rPr lang="en-GB" sz="2800" dirty="0">
                <a:solidFill>
                  <a:schemeClr val="tx1"/>
                </a:solidFill>
                <a:latin typeface="Trebuchet MS" panose="020B0703020202090204" pitchFamily="34" charset="0"/>
                <a:hlinkClick r:id="rId2"/>
              </a:rPr>
              <a:t>https://students.solent.ac.uk/official-documents/quality-management/academic-handbook/4l-student-academic-misconduct-procedure.pdf</a:t>
            </a:r>
            <a:r>
              <a:rPr lang="en-GB" sz="2800" dirty="0">
                <a:solidFill>
                  <a:schemeClr val="tx1"/>
                </a:solidFill>
                <a:latin typeface="Trebuchet MS" panose="020B0703020202090204" pitchFamily="34" charset="0"/>
              </a:rPr>
              <a:t> </a:t>
            </a:r>
          </a:p>
        </p:txBody>
      </p:sp>
      <p:pic>
        <p:nvPicPr>
          <p:cNvPr id="6" name="Picture 5" descr="A person standing in front of a computer&#10;&#10;Description automatically generated">
            <a:extLst>
              <a:ext uri="{FF2B5EF4-FFF2-40B4-BE49-F238E27FC236}">
                <a16:creationId xmlns:a16="http://schemas.microsoft.com/office/drawing/2014/main" id="{984E4AB7-212A-804B-968A-39C5D4DCA8CA}"/>
              </a:ext>
            </a:extLst>
          </p:cNvPr>
          <p:cNvPicPr>
            <a:picLocks noChangeAspect="1"/>
          </p:cNvPicPr>
          <p:nvPr/>
        </p:nvPicPr>
        <p:blipFill rotWithShape="1">
          <a:blip r:embed="rId3">
            <a:extLst>
              <a:ext uri="{28A0092B-C50C-407E-A947-70E740481C1C}">
                <a14:useLocalDpi xmlns:a14="http://schemas.microsoft.com/office/drawing/2010/main" val="0"/>
              </a:ext>
            </a:extLst>
          </a:blip>
          <a:srcRect b="44086"/>
          <a:stretch/>
        </p:blipFill>
        <p:spPr>
          <a:xfrm>
            <a:off x="-36717" y="2005716"/>
            <a:ext cx="24420717" cy="9117286"/>
          </a:xfrm>
          <a:prstGeom prst="rect">
            <a:avLst/>
          </a:prstGeom>
        </p:spPr>
      </p:pic>
    </p:spTree>
    <p:extLst>
      <p:ext uri="{BB962C8B-B14F-4D97-AF65-F5344CB8AC3E}">
        <p14:creationId xmlns:p14="http://schemas.microsoft.com/office/powerpoint/2010/main" val="404809902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525659"/>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2E2D7B-E1D9-844F-9681-0386168AA4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405246" cy="13716000"/>
          </a:xfrm>
          <a:prstGeom prst="rect">
            <a:avLst/>
          </a:prstGeom>
        </p:spPr>
      </p:pic>
      <p:sp useBgFill="1">
        <p:nvSpPr>
          <p:cNvPr id="4" name="Rectangle 3">
            <a:extLst>
              <a:ext uri="{FF2B5EF4-FFF2-40B4-BE49-F238E27FC236}">
                <a16:creationId xmlns:a16="http://schemas.microsoft.com/office/drawing/2014/main" id="{2291A828-F575-4341-AB1D-40C3974A2D42}"/>
              </a:ext>
            </a:extLst>
          </p:cNvPr>
          <p:cNvSpPr/>
          <p:nvPr/>
        </p:nvSpPr>
        <p:spPr>
          <a:xfrm>
            <a:off x="15135727" y="1117480"/>
            <a:ext cx="8349916" cy="1477328"/>
          </a:xfrm>
          <a:prstGeom prst="rect">
            <a:avLst/>
          </a:prstGeom>
        </p:spPr>
        <p:txBody>
          <a:bodyPr wrap="square">
            <a:spAutoFit/>
          </a:bodyPr>
          <a:lstStyle/>
          <a:p>
            <a:r>
              <a:rPr lang="en-GB" sz="1800" dirty="0">
                <a:solidFill>
                  <a:schemeClr val="bg1"/>
                </a:solidFill>
                <a:latin typeface="Trebuchet MS" panose="020B0703020202090204" pitchFamily="34" charset="0"/>
                <a:ea typeface="Times New Roman" panose="02020603050405020304" pitchFamily="18" charset="0"/>
              </a:rPr>
              <a:t>SOLENT UNIVERSITY., 2019. Academic Handbook Section 4L: Student Academic Misconduct Procedure. viewed 27 April 2020]. Available from: </a:t>
            </a:r>
            <a:r>
              <a:rPr lang="en-GB" sz="1800" dirty="0">
                <a:solidFill>
                  <a:schemeClr val="bg1"/>
                </a:solidFill>
                <a:latin typeface="Trebuchet MS" panose="020B0703020202090204" pitchFamily="34" charset="0"/>
                <a:hlinkClick r:id="rId3">
                  <a:extLst>
                    <a:ext uri="{A12FA001-AC4F-418D-AE19-62706E023703}">
                      <ahyp:hlinkClr xmlns:ahyp="http://schemas.microsoft.com/office/drawing/2018/hyperlinkcolor" val="tx"/>
                    </a:ext>
                  </a:extLst>
                </a:hlinkClick>
              </a:rPr>
              <a:t>https://portal.solent.ac.uk/documents/academic-services/academic-handbook/section-4/4l-student-academic-misconduct-procedure.pdf?t=1587984215300</a:t>
            </a:r>
            <a:endParaRPr lang="en-GB" sz="1800" dirty="0">
              <a:solidFill>
                <a:schemeClr val="bg1"/>
              </a:solidFill>
              <a:latin typeface="Trebuchet MS" panose="020B0703020202090204" pitchFamily="34" charset="0"/>
            </a:endParaRPr>
          </a:p>
        </p:txBody>
      </p:sp>
    </p:spTree>
    <p:extLst>
      <p:ext uri="{BB962C8B-B14F-4D97-AF65-F5344CB8AC3E}">
        <p14:creationId xmlns:p14="http://schemas.microsoft.com/office/powerpoint/2010/main" val="32579137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FE385C-0DD5-DE41-9253-FCCF48DF85CC}"/>
              </a:ext>
            </a:extLst>
          </p:cNvPr>
          <p:cNvSpPr/>
          <p:nvPr/>
        </p:nvSpPr>
        <p:spPr>
          <a:xfrm>
            <a:off x="0" y="0"/>
            <a:ext cx="15662787" cy="13716000"/>
          </a:xfrm>
          <a:prstGeom prst="rect">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2200" b="0" i="0" u="none" strike="noStrike" cap="none" spc="-44" normalizeH="0" baseline="0">
              <a:ln>
                <a:noFill/>
              </a:ln>
              <a:solidFill>
                <a:srgbClr val="FFFFFF"/>
              </a:solidFill>
              <a:effectLst/>
              <a:uFillTx/>
              <a:latin typeface="Graphik Semibold"/>
              <a:ea typeface="Graphik Semibold"/>
              <a:cs typeface="Graphik Semibold"/>
              <a:sym typeface="Graphik Semibold"/>
            </a:endParaRPr>
          </a:p>
        </p:txBody>
      </p:sp>
      <p:sp>
        <p:nvSpPr>
          <p:cNvPr id="176" name="Slide Title"/>
          <p:cNvSpPr txBox="1">
            <a:spLocks noGrp="1"/>
          </p:cNvSpPr>
          <p:nvPr>
            <p:ph type="title"/>
          </p:nvPr>
        </p:nvSpPr>
        <p:spPr>
          <a:xfrm>
            <a:off x="1295400" y="988293"/>
            <a:ext cx="11442700" cy="2466975"/>
          </a:xfrm>
          <a:prstGeom prst="rect">
            <a:avLst/>
          </a:prstGeom>
        </p:spPr>
        <p:txBody>
          <a:bodyPr>
            <a:normAutofit fontScale="90000"/>
          </a:bodyPr>
          <a:lstStyle/>
          <a:p>
            <a:r>
              <a:rPr lang="en-GB" dirty="0">
                <a:solidFill>
                  <a:schemeClr val="bg1"/>
                </a:solidFill>
              </a:rPr>
              <a:t>Types of academic misconduct</a:t>
            </a:r>
            <a:br>
              <a:rPr lang="en-GB" dirty="0">
                <a:solidFill>
                  <a:schemeClr val="bg1"/>
                </a:solidFill>
              </a:rPr>
            </a:br>
            <a:endParaRPr dirty="0">
              <a:solidFill>
                <a:schemeClr val="bg1"/>
              </a:solidFill>
            </a:endParaRPr>
          </a:p>
        </p:txBody>
      </p:sp>
      <p:sp>
        <p:nvSpPr>
          <p:cNvPr id="3" name="Rectangle 2">
            <a:extLst>
              <a:ext uri="{FF2B5EF4-FFF2-40B4-BE49-F238E27FC236}">
                <a16:creationId xmlns:a16="http://schemas.microsoft.com/office/drawing/2014/main" id="{34044219-E1E7-0446-9559-9C1D5985D1F2}"/>
              </a:ext>
            </a:extLst>
          </p:cNvPr>
          <p:cNvSpPr/>
          <p:nvPr/>
        </p:nvSpPr>
        <p:spPr>
          <a:xfrm>
            <a:off x="1295400" y="3732462"/>
            <a:ext cx="14859000" cy="9125575"/>
          </a:xfrm>
          <a:prstGeom prst="rect">
            <a:avLst/>
          </a:prstGeom>
        </p:spPr>
        <p:txBody>
          <a:bodyPr wrap="square">
            <a:spAutoFit/>
          </a:bodyPr>
          <a:lstStyle/>
          <a:p>
            <a:pPr lvl="0">
              <a:buSzPts val="1000"/>
            </a:pPr>
            <a:r>
              <a:rPr lang="en-GB" sz="3800" dirty="0">
                <a:solidFill>
                  <a:schemeClr val="bg1"/>
                </a:solidFill>
                <a:latin typeface="+mn-lt"/>
                <a:ea typeface="Times New Roman" panose="02020603050405020304" pitchFamily="18" charset="0"/>
                <a:cs typeface="+mn-cs"/>
              </a:rPr>
              <a:t>1. Plagiarism</a:t>
            </a:r>
            <a:br>
              <a:rPr lang="en-GB" sz="3800" dirty="0">
                <a:solidFill>
                  <a:schemeClr val="bg1"/>
                </a:solidFill>
                <a:latin typeface="+mn-lt"/>
                <a:ea typeface="Times New Roman" panose="02020603050405020304" pitchFamily="18" charset="0"/>
                <a:cs typeface="+mn-cs"/>
              </a:rPr>
            </a:br>
            <a:br>
              <a:rPr lang="en-GB" sz="11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2. Collusion</a:t>
            </a:r>
            <a:br>
              <a:rPr lang="en-GB" sz="3800" dirty="0">
                <a:solidFill>
                  <a:schemeClr val="bg1"/>
                </a:solidFill>
                <a:latin typeface="+mn-lt"/>
                <a:ea typeface="Times New Roman" panose="02020603050405020304" pitchFamily="18" charset="0"/>
                <a:cs typeface="+mn-cs"/>
              </a:rPr>
            </a:br>
            <a:br>
              <a:rPr lang="en-GB" sz="11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3. Falsification</a:t>
            </a:r>
            <a:br>
              <a:rPr lang="en-GB" sz="3800" dirty="0">
                <a:solidFill>
                  <a:schemeClr val="bg1"/>
                </a:solidFill>
                <a:latin typeface="+mn-lt"/>
                <a:ea typeface="Times New Roman" panose="02020603050405020304" pitchFamily="18" charset="0"/>
                <a:cs typeface="+mn-cs"/>
              </a:rPr>
            </a:br>
            <a:br>
              <a:rPr lang="en-GB" sz="11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4. Replication</a:t>
            </a:r>
            <a:br>
              <a:rPr lang="en-GB" sz="3800" dirty="0">
                <a:solidFill>
                  <a:schemeClr val="bg1"/>
                </a:solidFill>
                <a:latin typeface="+mn-lt"/>
                <a:ea typeface="Times New Roman" panose="02020603050405020304" pitchFamily="18" charset="0"/>
                <a:cs typeface="+mn-cs"/>
              </a:rPr>
            </a:br>
            <a:br>
              <a:rPr lang="en-GB" sz="11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5. Exams &amp; TCAs</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	 Taking unauthorised notes or devices into an exam</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	 Obtaining an unauthorised copy of an exam paper</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	 Communicating with another student during an exam</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	 Attempting to observe/copy another student's exam</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	 Being a party to impersonation in relation to an exam</a:t>
            </a:r>
            <a:br>
              <a:rPr lang="en-GB" sz="3800" dirty="0">
                <a:solidFill>
                  <a:schemeClr val="bg1"/>
                </a:solidFill>
                <a:latin typeface="+mn-lt"/>
                <a:ea typeface="Times New Roman" panose="02020603050405020304" pitchFamily="18" charset="0"/>
                <a:cs typeface="+mn-cs"/>
              </a:rPr>
            </a:br>
            <a:br>
              <a:rPr lang="en-GB" sz="11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6. P</a:t>
            </a:r>
            <a:r>
              <a:rPr lang="en-GB" sz="3800" dirty="0">
                <a:solidFill>
                  <a:schemeClr val="bg1"/>
                </a:solidFill>
                <a:latin typeface="+mn-lt"/>
              </a:rPr>
              <a:t>roviding assessments for academic misconduct </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7. </a:t>
            </a:r>
            <a:r>
              <a:rPr lang="en-GB" sz="3800" dirty="0">
                <a:solidFill>
                  <a:schemeClr val="bg1"/>
                </a:solidFill>
                <a:latin typeface="+mn-lt"/>
                <a:ea typeface="Times New Roman" panose="02020603050405020304" pitchFamily="18" charset="0"/>
              </a:rPr>
              <a:t>Failure to obtain/breach of ethical approval </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8. </a:t>
            </a:r>
            <a:r>
              <a:rPr lang="en-GB" sz="3800" dirty="0">
                <a:solidFill>
                  <a:schemeClr val="bg1"/>
                </a:solidFill>
                <a:latin typeface="+mn-lt"/>
                <a:ea typeface="Times New Roman" panose="02020603050405020304" pitchFamily="18" charset="0"/>
              </a:rPr>
              <a:t>Purchasing of essays from a third party</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rPr>
              <a:t>9. Submitting a fraudulent extenuating circumstances</a:t>
            </a:r>
            <a:endParaRPr lang="en-GB" sz="3800" dirty="0">
              <a:solidFill>
                <a:schemeClr val="bg1"/>
              </a:solidFill>
              <a:latin typeface="+mn-lt"/>
              <a:ea typeface="Times New Roman" panose="02020603050405020304" pitchFamily="18" charset="0"/>
              <a:cs typeface="+mn-cs"/>
            </a:endParaRPr>
          </a:p>
        </p:txBody>
      </p:sp>
      <p:pic>
        <p:nvPicPr>
          <p:cNvPr id="6" name="Picture 5" descr="A person holding a sign&#10;&#10;Description automatically generated">
            <a:extLst>
              <a:ext uri="{FF2B5EF4-FFF2-40B4-BE49-F238E27FC236}">
                <a16:creationId xmlns:a16="http://schemas.microsoft.com/office/drawing/2014/main" id="{A3B9D636-07B0-9D4C-A180-614BB9D7F3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98443" y="0"/>
            <a:ext cx="9158288" cy="13716000"/>
          </a:xfrm>
          <a:prstGeom prst="rect">
            <a:avLst/>
          </a:prstGeom>
        </p:spPr>
      </p:pic>
      <p:pic>
        <p:nvPicPr>
          <p:cNvPr id="5" name="Picture 4" descr="A person holding a sign&#10;&#10;Description automatically generated">
            <a:extLst>
              <a:ext uri="{FF2B5EF4-FFF2-40B4-BE49-F238E27FC236}">
                <a16:creationId xmlns:a16="http://schemas.microsoft.com/office/drawing/2014/main" id="{1B8A80BB-C24C-7F4B-A73F-3692998E3B1D}"/>
              </a:ext>
            </a:extLst>
          </p:cNvPr>
          <p:cNvPicPr>
            <a:picLocks noChangeAspect="1"/>
          </p:cNvPicPr>
          <p:nvPr/>
        </p:nvPicPr>
        <p:blipFill rotWithShape="1">
          <a:blip r:embed="rId2">
            <a:extLst>
              <a:ext uri="{28A0092B-C50C-407E-A947-70E740481C1C}">
                <a14:useLocalDpi xmlns:a14="http://schemas.microsoft.com/office/drawing/2010/main" val="0"/>
              </a:ext>
            </a:extLst>
          </a:blip>
          <a:srcRect t="8240"/>
          <a:stretch/>
        </p:blipFill>
        <p:spPr>
          <a:xfrm>
            <a:off x="15225712" y="0"/>
            <a:ext cx="9158288" cy="12585768"/>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2" y="1461003"/>
            <a:ext cx="13916077" cy="2246769"/>
          </a:xfrm>
          <a:prstGeom prst="rect">
            <a:avLst/>
          </a:prstGeom>
        </p:spPr>
        <p:txBody>
          <a:bodyPr wrap="square">
            <a:spAutoFit/>
          </a:bodyPr>
          <a:lstStyle/>
          <a:p>
            <a:pPr hangingPunct="1"/>
            <a:r>
              <a:rPr lang="en-GB" sz="14000" b="1" dirty="0">
                <a:solidFill>
                  <a:schemeClr val="bg1"/>
                </a:solidFill>
                <a:latin typeface="+mn-lt"/>
                <a:ea typeface="+mn-ea"/>
                <a:cs typeface="+mn-cs"/>
              </a:rPr>
              <a:t>1. PLAGIARISM</a:t>
            </a:r>
          </a:p>
        </p:txBody>
      </p:sp>
      <p:sp>
        <p:nvSpPr>
          <p:cNvPr id="3" name="Rectangle 2">
            <a:extLst>
              <a:ext uri="{FF2B5EF4-FFF2-40B4-BE49-F238E27FC236}">
                <a16:creationId xmlns:a16="http://schemas.microsoft.com/office/drawing/2014/main" id="{E9EE42C1-2D77-8D46-AF26-7DBBB67ACBB9}"/>
              </a:ext>
            </a:extLst>
          </p:cNvPr>
          <p:cNvSpPr/>
          <p:nvPr/>
        </p:nvSpPr>
        <p:spPr>
          <a:xfrm>
            <a:off x="1961232" y="4158956"/>
            <a:ext cx="18953019" cy="4894545"/>
          </a:xfrm>
          <a:prstGeom prst="rect">
            <a:avLst/>
          </a:prstGeom>
        </p:spPr>
        <p:txBody>
          <a:bodyPr wrap="square">
            <a:spAutoFit/>
          </a:bodyPr>
          <a:lstStyle/>
          <a:p>
            <a:pPr lvl="0">
              <a:lnSpc>
                <a:spcPct val="150000"/>
              </a:lnSpc>
            </a:pPr>
            <a:r>
              <a:rPr lang="en-GB" sz="5400" i="1" dirty="0">
                <a:solidFill>
                  <a:schemeClr val="bg1"/>
                </a:solidFill>
                <a:latin typeface="+mn-lt"/>
                <a:ea typeface="Times New Roman" panose="02020603050405020304" pitchFamily="18" charset="0"/>
              </a:rPr>
              <a:t>“where a student incorporates another person's or body's work by unacknowledged quotation, paraphrase, imitation or other device in any work submitted for assessment in a way </a:t>
            </a:r>
            <a:r>
              <a:rPr lang="en-GB" sz="5400" b="1" i="1" dirty="0">
                <a:solidFill>
                  <a:schemeClr val="bg1"/>
                </a:solidFill>
                <a:latin typeface="+mn-lt"/>
                <a:ea typeface="Times New Roman" panose="02020603050405020304" pitchFamily="18" charset="0"/>
              </a:rPr>
              <a:t>which suggests that it is the student's original work</a:t>
            </a:r>
            <a:r>
              <a:rPr lang="en-GB" sz="5400" i="1" dirty="0">
                <a:solidFill>
                  <a:schemeClr val="bg1"/>
                </a:solidFill>
                <a:latin typeface="+mn-lt"/>
                <a:ea typeface="Times New Roman" panose="02020603050405020304" pitchFamily="18" charset="0"/>
              </a:rPr>
              <a:t>”</a:t>
            </a:r>
          </a:p>
        </p:txBody>
      </p:sp>
    </p:spTree>
    <p:extLst>
      <p:ext uri="{BB962C8B-B14F-4D97-AF65-F5344CB8AC3E}">
        <p14:creationId xmlns:p14="http://schemas.microsoft.com/office/powerpoint/2010/main" val="384999068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2" y="1461003"/>
            <a:ext cx="13916077" cy="2246769"/>
          </a:xfrm>
          <a:prstGeom prst="rect">
            <a:avLst/>
          </a:prstGeom>
        </p:spPr>
        <p:txBody>
          <a:bodyPr wrap="square">
            <a:spAutoFit/>
          </a:bodyPr>
          <a:lstStyle/>
          <a:p>
            <a:pPr hangingPunct="1"/>
            <a:r>
              <a:rPr lang="en-GB" sz="14000" b="1" dirty="0">
                <a:solidFill>
                  <a:schemeClr val="bg1"/>
                </a:solidFill>
                <a:latin typeface="+mn-lt"/>
                <a:ea typeface="+mn-ea"/>
                <a:cs typeface="+mn-cs"/>
              </a:rPr>
              <a:t>2. </a:t>
            </a:r>
            <a:r>
              <a:rPr lang="en-GB" sz="14000" b="1" dirty="0">
                <a:solidFill>
                  <a:schemeClr val="bg1"/>
                </a:solidFill>
                <a:latin typeface="+mn-lt"/>
              </a:rPr>
              <a:t>COLLUSION </a:t>
            </a:r>
            <a:endParaRPr lang="en-GB" sz="14000" b="1" dirty="0">
              <a:solidFill>
                <a:schemeClr val="bg1"/>
              </a:solidFill>
              <a:latin typeface="+mn-lt"/>
              <a:ea typeface="+mn-ea"/>
              <a:cs typeface="+mn-cs"/>
            </a:endParaRPr>
          </a:p>
        </p:txBody>
      </p:sp>
      <p:sp>
        <p:nvSpPr>
          <p:cNvPr id="3" name="Rectangle 2">
            <a:extLst>
              <a:ext uri="{FF2B5EF4-FFF2-40B4-BE49-F238E27FC236}">
                <a16:creationId xmlns:a16="http://schemas.microsoft.com/office/drawing/2014/main" id="{E9EE42C1-2D77-8D46-AF26-7DBBB67ACBB9}"/>
              </a:ext>
            </a:extLst>
          </p:cNvPr>
          <p:cNvSpPr/>
          <p:nvPr/>
        </p:nvSpPr>
        <p:spPr>
          <a:xfrm>
            <a:off x="1961232" y="4158956"/>
            <a:ext cx="20760223" cy="6141040"/>
          </a:xfrm>
          <a:prstGeom prst="rect">
            <a:avLst/>
          </a:prstGeom>
        </p:spPr>
        <p:txBody>
          <a:bodyPr wrap="square">
            <a:spAutoFit/>
          </a:bodyPr>
          <a:lstStyle/>
          <a:p>
            <a:pPr lvl="0">
              <a:lnSpc>
                <a:spcPct val="150000"/>
              </a:lnSpc>
            </a:pPr>
            <a:r>
              <a:rPr lang="en-GB" sz="5400" i="1" dirty="0">
                <a:solidFill>
                  <a:schemeClr val="bg1"/>
                </a:solidFill>
                <a:latin typeface="+mn-lt"/>
              </a:rPr>
              <a:t>“knowingly allowing your work to be viewed by another student and this work is subsequently incorporated in the work of another student; or, the collaboration without official approval between students in the which is submitted as </a:t>
            </a:r>
            <a:br>
              <a:rPr lang="en-GB" sz="5400" i="1" dirty="0">
                <a:solidFill>
                  <a:schemeClr val="bg1"/>
                </a:solidFill>
                <a:latin typeface="+mn-lt"/>
              </a:rPr>
            </a:br>
            <a:r>
              <a:rPr lang="en-GB" sz="5400" i="1" dirty="0">
                <a:solidFill>
                  <a:schemeClr val="bg1"/>
                </a:solidFill>
                <a:latin typeface="+mn-lt"/>
              </a:rPr>
              <a:t>the work of a single student”. </a:t>
            </a:r>
            <a:endParaRPr lang="en-GB" sz="5400" i="1" dirty="0">
              <a:solidFill>
                <a:schemeClr val="bg1"/>
              </a:solidFill>
              <a:latin typeface="+mn-lt"/>
              <a:ea typeface="Times New Roman" panose="02020603050405020304" pitchFamily="18" charset="0"/>
            </a:endParaRPr>
          </a:p>
        </p:txBody>
      </p:sp>
    </p:spTree>
    <p:extLst>
      <p:ext uri="{BB962C8B-B14F-4D97-AF65-F5344CB8AC3E}">
        <p14:creationId xmlns:p14="http://schemas.microsoft.com/office/powerpoint/2010/main" val="41863862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2" y="1461003"/>
            <a:ext cx="17185750" cy="2246769"/>
          </a:xfrm>
          <a:prstGeom prst="rect">
            <a:avLst/>
          </a:prstGeom>
        </p:spPr>
        <p:txBody>
          <a:bodyPr wrap="square">
            <a:spAutoFit/>
          </a:bodyPr>
          <a:lstStyle/>
          <a:p>
            <a:pPr hangingPunct="1"/>
            <a:r>
              <a:rPr lang="en-GB" sz="14000" b="1" dirty="0">
                <a:solidFill>
                  <a:schemeClr val="bg1"/>
                </a:solidFill>
                <a:latin typeface="+mn-lt"/>
                <a:ea typeface="+mn-ea"/>
                <a:cs typeface="+mn-cs"/>
              </a:rPr>
              <a:t>3. </a:t>
            </a:r>
            <a:r>
              <a:rPr lang="en-GB" sz="14000" b="1" dirty="0">
                <a:solidFill>
                  <a:schemeClr val="bg1"/>
                </a:solidFill>
                <a:latin typeface="+mn-lt"/>
              </a:rPr>
              <a:t>FALSIFICATION </a:t>
            </a:r>
            <a:endParaRPr lang="en-GB" sz="14000" b="1" dirty="0">
              <a:solidFill>
                <a:schemeClr val="bg1"/>
              </a:solidFill>
              <a:latin typeface="+mn-lt"/>
              <a:ea typeface="+mn-ea"/>
              <a:cs typeface="+mn-cs"/>
            </a:endParaRPr>
          </a:p>
        </p:txBody>
      </p:sp>
      <p:sp>
        <p:nvSpPr>
          <p:cNvPr id="3" name="Rectangle 2">
            <a:extLst>
              <a:ext uri="{FF2B5EF4-FFF2-40B4-BE49-F238E27FC236}">
                <a16:creationId xmlns:a16="http://schemas.microsoft.com/office/drawing/2014/main" id="{E9EE42C1-2D77-8D46-AF26-7DBBB67ACBB9}"/>
              </a:ext>
            </a:extLst>
          </p:cNvPr>
          <p:cNvSpPr/>
          <p:nvPr/>
        </p:nvSpPr>
        <p:spPr>
          <a:xfrm>
            <a:off x="1961232" y="4158956"/>
            <a:ext cx="20760223" cy="2401555"/>
          </a:xfrm>
          <a:prstGeom prst="rect">
            <a:avLst/>
          </a:prstGeom>
        </p:spPr>
        <p:txBody>
          <a:bodyPr wrap="square">
            <a:spAutoFit/>
          </a:bodyPr>
          <a:lstStyle/>
          <a:p>
            <a:pPr lvl="0">
              <a:lnSpc>
                <a:spcPct val="150000"/>
              </a:lnSpc>
            </a:pPr>
            <a:r>
              <a:rPr lang="en-GB" sz="5400" i="1" dirty="0">
                <a:solidFill>
                  <a:schemeClr val="bg1"/>
                </a:solidFill>
                <a:latin typeface="+mn-lt"/>
              </a:rPr>
              <a:t>“where the content of any assessed work has been invented or falsely presented by the student as their own work”</a:t>
            </a:r>
          </a:p>
        </p:txBody>
      </p:sp>
    </p:spTree>
    <p:extLst>
      <p:ext uri="{BB962C8B-B14F-4D97-AF65-F5344CB8AC3E}">
        <p14:creationId xmlns:p14="http://schemas.microsoft.com/office/powerpoint/2010/main" val="251999486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2" y="1461003"/>
            <a:ext cx="16077386" cy="2246769"/>
          </a:xfrm>
          <a:prstGeom prst="rect">
            <a:avLst/>
          </a:prstGeom>
        </p:spPr>
        <p:txBody>
          <a:bodyPr wrap="square">
            <a:spAutoFit/>
          </a:bodyPr>
          <a:lstStyle/>
          <a:p>
            <a:pPr hangingPunct="1"/>
            <a:r>
              <a:rPr lang="en-GB" sz="14000" b="1" dirty="0">
                <a:solidFill>
                  <a:schemeClr val="bg1"/>
                </a:solidFill>
                <a:latin typeface="+mn-lt"/>
                <a:ea typeface="+mn-ea"/>
                <a:cs typeface="+mn-cs"/>
              </a:rPr>
              <a:t>4. </a:t>
            </a:r>
            <a:r>
              <a:rPr lang="en-GB" sz="14000" b="1" dirty="0">
                <a:solidFill>
                  <a:schemeClr val="bg1"/>
                </a:solidFill>
                <a:latin typeface="+mn-lt"/>
              </a:rPr>
              <a:t>REPLICATION </a:t>
            </a:r>
            <a:endParaRPr lang="en-GB" sz="14000" b="1" dirty="0">
              <a:solidFill>
                <a:schemeClr val="bg1"/>
              </a:solidFill>
              <a:latin typeface="+mn-lt"/>
              <a:ea typeface="+mn-ea"/>
              <a:cs typeface="+mn-cs"/>
            </a:endParaRPr>
          </a:p>
        </p:txBody>
      </p:sp>
      <p:sp>
        <p:nvSpPr>
          <p:cNvPr id="3" name="Rectangle 2">
            <a:extLst>
              <a:ext uri="{FF2B5EF4-FFF2-40B4-BE49-F238E27FC236}">
                <a16:creationId xmlns:a16="http://schemas.microsoft.com/office/drawing/2014/main" id="{E9EE42C1-2D77-8D46-AF26-7DBBB67ACBB9}"/>
              </a:ext>
            </a:extLst>
          </p:cNvPr>
          <p:cNvSpPr/>
          <p:nvPr/>
        </p:nvSpPr>
        <p:spPr>
          <a:xfrm>
            <a:off x="1961232" y="4158956"/>
            <a:ext cx="21868586" cy="6141040"/>
          </a:xfrm>
          <a:prstGeom prst="rect">
            <a:avLst/>
          </a:prstGeom>
        </p:spPr>
        <p:txBody>
          <a:bodyPr wrap="square">
            <a:spAutoFit/>
          </a:bodyPr>
          <a:lstStyle/>
          <a:p>
            <a:pPr lvl="0">
              <a:lnSpc>
                <a:spcPct val="150000"/>
              </a:lnSpc>
            </a:pPr>
            <a:r>
              <a:rPr lang="en-GB" sz="5400" i="1" dirty="0">
                <a:solidFill>
                  <a:schemeClr val="bg1"/>
                </a:solidFill>
                <a:latin typeface="+mn-lt"/>
              </a:rPr>
              <a:t>“submitting the same or similar piece of work which has already been submitted for any assessment within the University or elsewhere. Students repeating an assessment, module or level are to produce new coursework except where the referral brief allows students to re-work a failed assessment”. </a:t>
            </a:r>
          </a:p>
        </p:txBody>
      </p:sp>
    </p:spTree>
    <p:extLst>
      <p:ext uri="{BB962C8B-B14F-4D97-AF65-F5344CB8AC3E}">
        <p14:creationId xmlns:p14="http://schemas.microsoft.com/office/powerpoint/2010/main" val="361062124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1" y="1461003"/>
            <a:ext cx="21452951" cy="2246769"/>
          </a:xfrm>
          <a:prstGeom prst="rect">
            <a:avLst/>
          </a:prstGeom>
        </p:spPr>
        <p:txBody>
          <a:bodyPr wrap="square">
            <a:spAutoFit/>
          </a:bodyPr>
          <a:lstStyle/>
          <a:p>
            <a:pPr lvl="0"/>
            <a:r>
              <a:rPr lang="en-GB" sz="14000" b="1" dirty="0">
                <a:solidFill>
                  <a:schemeClr val="bg1"/>
                </a:solidFill>
                <a:latin typeface="+mn-lt"/>
                <a:ea typeface="+mn-ea"/>
                <a:cs typeface="+mn-cs"/>
              </a:rPr>
              <a:t>5. E</a:t>
            </a:r>
            <a:r>
              <a:rPr lang="en-GB" sz="14000" b="1" dirty="0">
                <a:solidFill>
                  <a:schemeClr val="bg1"/>
                </a:solidFill>
                <a:latin typeface="+mn-lt"/>
              </a:rPr>
              <a:t>XAMINATIONS </a:t>
            </a:r>
            <a:r>
              <a:rPr lang="en-GB" sz="14000" dirty="0">
                <a:solidFill>
                  <a:schemeClr val="bg1"/>
                </a:solidFill>
              </a:rPr>
              <a:t> </a:t>
            </a:r>
          </a:p>
        </p:txBody>
      </p:sp>
      <p:sp>
        <p:nvSpPr>
          <p:cNvPr id="3" name="TextBox 2">
            <a:extLst>
              <a:ext uri="{FF2B5EF4-FFF2-40B4-BE49-F238E27FC236}">
                <a16:creationId xmlns:a16="http://schemas.microsoft.com/office/drawing/2014/main" id="{FAB73195-5F7B-FC4A-BD9D-40474F56891D}"/>
              </a:ext>
            </a:extLst>
          </p:cNvPr>
          <p:cNvSpPr txBox="1"/>
          <p:nvPr/>
        </p:nvSpPr>
        <p:spPr>
          <a:xfrm>
            <a:off x="1961231" y="3667868"/>
            <a:ext cx="20871060" cy="84433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685800" indent="-685800">
              <a:buFont typeface="Arial" panose="020B0604020202020204" pitchFamily="34" charset="0"/>
              <a:buChar char="•"/>
            </a:pPr>
            <a:r>
              <a:rPr lang="en-GB" sz="5400" dirty="0">
                <a:solidFill>
                  <a:schemeClr val="bg1"/>
                </a:solidFill>
                <a:latin typeface="+mn-lt"/>
              </a:rPr>
              <a:t>taking unauthorised notes or devices into an examination</a:t>
            </a:r>
          </a:p>
          <a:p>
            <a:pPr marL="685800" indent="-685800">
              <a:buFont typeface="Arial" panose="020B0604020202020204" pitchFamily="34" charset="0"/>
              <a:buChar char="•"/>
            </a:pPr>
            <a:r>
              <a:rPr lang="en-GB" sz="5400" dirty="0">
                <a:solidFill>
                  <a:schemeClr val="bg1"/>
                </a:solidFill>
                <a:latin typeface="+mn-lt"/>
              </a:rPr>
              <a:t>obtaining an unauthorised copy of an examination paper</a:t>
            </a:r>
          </a:p>
          <a:p>
            <a:pPr marL="685800" indent="-685800">
              <a:buFont typeface="Arial" panose="020B0604020202020204" pitchFamily="34" charset="0"/>
              <a:buChar char="•"/>
            </a:pPr>
            <a:r>
              <a:rPr lang="en-GB" sz="5400" dirty="0">
                <a:solidFill>
                  <a:schemeClr val="bg1"/>
                </a:solidFill>
                <a:latin typeface="+mn-lt"/>
              </a:rPr>
              <a:t>communicating, or trying to communicate, with another student or individual during an examination, or attempting to observe or copy another student’s written and/or electronic examination script</a:t>
            </a:r>
            <a:endParaRPr kumimoji="0" lang="en-GB" sz="5400" b="0" u="none" strike="noStrike" cap="none" spc="0" normalizeH="0" baseline="0" dirty="0">
              <a:ln>
                <a:noFill/>
              </a:ln>
              <a:solidFill>
                <a:schemeClr val="bg1"/>
              </a:solidFill>
              <a:effectLst/>
              <a:highlight>
                <a:srgbClr val="FFFF00"/>
              </a:highlight>
              <a:uFillTx/>
              <a:latin typeface="+mn-lt"/>
              <a:sym typeface="Graphik Semibold"/>
            </a:endParaRPr>
          </a:p>
          <a:p>
            <a:pPr marL="685800" indent="-685800">
              <a:buFont typeface="Arial" panose="020B0604020202020204" pitchFamily="34" charset="0"/>
              <a:buChar char="•"/>
            </a:pPr>
            <a:r>
              <a:rPr lang="en-GB" sz="5400" dirty="0">
                <a:solidFill>
                  <a:schemeClr val="bg1"/>
                </a:solidFill>
                <a:latin typeface="+mn-lt"/>
              </a:rPr>
              <a:t>being a party to impersonation in </a:t>
            </a:r>
            <a:br>
              <a:rPr lang="en-GB" sz="5400" dirty="0">
                <a:solidFill>
                  <a:schemeClr val="bg1"/>
                </a:solidFill>
                <a:latin typeface="+mn-lt"/>
              </a:rPr>
            </a:br>
            <a:r>
              <a:rPr lang="en-GB" sz="5400" dirty="0">
                <a:solidFill>
                  <a:schemeClr val="bg1"/>
                </a:solidFill>
                <a:latin typeface="+mn-lt"/>
              </a:rPr>
              <a:t>relation to an examination</a:t>
            </a:r>
            <a:endParaRPr kumimoji="0" lang="en-US" sz="5400" b="0" u="none" strike="noStrike" cap="none" spc="0" normalizeH="0" baseline="0" dirty="0">
              <a:ln>
                <a:noFill/>
              </a:ln>
              <a:solidFill>
                <a:schemeClr val="bg1"/>
              </a:solidFill>
              <a:effectLst/>
              <a:highlight>
                <a:srgbClr val="FFFF00"/>
              </a:highlight>
              <a:uFillTx/>
              <a:latin typeface="+mn-lt"/>
              <a:sym typeface="Graphik Semibold"/>
            </a:endParaRPr>
          </a:p>
        </p:txBody>
      </p:sp>
    </p:spTree>
    <p:extLst>
      <p:ext uri="{BB962C8B-B14F-4D97-AF65-F5344CB8AC3E}">
        <p14:creationId xmlns:p14="http://schemas.microsoft.com/office/powerpoint/2010/main" val="145848337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1" y="1461003"/>
            <a:ext cx="24722624" cy="1708160"/>
          </a:xfrm>
          <a:prstGeom prst="rect">
            <a:avLst/>
          </a:prstGeom>
        </p:spPr>
        <p:txBody>
          <a:bodyPr wrap="square">
            <a:spAutoFit/>
          </a:bodyPr>
          <a:lstStyle/>
          <a:p>
            <a:pPr lvl="0"/>
            <a:r>
              <a:rPr lang="en-GB" sz="10500" b="1" dirty="0">
                <a:solidFill>
                  <a:schemeClr val="bg1"/>
                </a:solidFill>
                <a:latin typeface="+mn-lt"/>
                <a:ea typeface="+mn-ea"/>
                <a:cs typeface="+mn-cs"/>
              </a:rPr>
              <a:t>6. </a:t>
            </a:r>
            <a:r>
              <a:rPr lang="en-GB" sz="10500" b="1" dirty="0">
                <a:solidFill>
                  <a:schemeClr val="bg1"/>
                </a:solidFill>
                <a:latin typeface="+mn-lt"/>
              </a:rPr>
              <a:t>PROVIDING ASSESSMENTS</a:t>
            </a:r>
          </a:p>
        </p:txBody>
      </p:sp>
      <p:sp>
        <p:nvSpPr>
          <p:cNvPr id="3" name="TextBox 2">
            <a:extLst>
              <a:ext uri="{FF2B5EF4-FFF2-40B4-BE49-F238E27FC236}">
                <a16:creationId xmlns:a16="http://schemas.microsoft.com/office/drawing/2014/main" id="{5C759C6A-B3B5-D24D-9331-BBC9F94E8E7F}"/>
              </a:ext>
            </a:extLst>
          </p:cNvPr>
          <p:cNvSpPr txBox="1"/>
          <p:nvPr/>
        </p:nvSpPr>
        <p:spPr>
          <a:xfrm>
            <a:off x="1961231" y="5137016"/>
            <a:ext cx="19928951" cy="34419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GB" sz="5400" i="1" dirty="0">
                <a:solidFill>
                  <a:schemeClr val="bg1"/>
                </a:solidFill>
                <a:latin typeface="+mn-lt"/>
              </a:rPr>
              <a:t>“where a student sells to, writes or provides </a:t>
            </a:r>
            <a:br>
              <a:rPr lang="en-GB" sz="5400" i="1" dirty="0">
                <a:solidFill>
                  <a:schemeClr val="bg1"/>
                </a:solidFill>
                <a:latin typeface="+mn-lt"/>
              </a:rPr>
            </a:br>
            <a:r>
              <a:rPr lang="en-GB" sz="5400" i="1" dirty="0">
                <a:solidFill>
                  <a:schemeClr val="bg1"/>
                </a:solidFill>
                <a:latin typeface="+mn-lt"/>
              </a:rPr>
              <a:t>assessments for another student”.</a:t>
            </a:r>
          </a:p>
          <a:p>
            <a:pPr marL="0" marR="0" indent="0" algn="l" defTabSz="584200" rtl="0" fontAlgn="auto" latinLnBrk="0" hangingPunct="0">
              <a:lnSpc>
                <a:spcPct val="100000"/>
              </a:lnSpc>
              <a:spcBef>
                <a:spcPts val="3300"/>
              </a:spcBef>
              <a:spcAft>
                <a:spcPts val="0"/>
              </a:spcAft>
              <a:buClrTx/>
              <a:buSzTx/>
              <a:buFontTx/>
              <a:buNone/>
              <a:tabLst/>
            </a:pPr>
            <a:endParaRPr kumimoji="0" lang="en-US" sz="5400" b="0" i="0" u="none" strike="noStrike" cap="none" spc="0" normalizeH="0" baseline="0" dirty="0">
              <a:ln>
                <a:noFill/>
              </a:ln>
              <a:solidFill>
                <a:schemeClr val="bg1"/>
              </a:solidFill>
              <a:effectLst/>
              <a:uFillTx/>
              <a:latin typeface="Graphik Semibold"/>
              <a:ea typeface="Graphik Semibold"/>
              <a:cs typeface="Graphik Semibold"/>
              <a:sym typeface="Graphik Semibold"/>
            </a:endParaRPr>
          </a:p>
        </p:txBody>
      </p:sp>
      <p:sp>
        <p:nvSpPr>
          <p:cNvPr id="4" name="Rectangle 3">
            <a:extLst>
              <a:ext uri="{FF2B5EF4-FFF2-40B4-BE49-F238E27FC236}">
                <a16:creationId xmlns:a16="http://schemas.microsoft.com/office/drawing/2014/main" id="{62BE9E1C-ACB6-AB43-A4ED-D19643B6FDD8}"/>
              </a:ext>
            </a:extLst>
          </p:cNvPr>
          <p:cNvSpPr/>
          <p:nvPr/>
        </p:nvSpPr>
        <p:spPr>
          <a:xfrm>
            <a:off x="3565448" y="3169163"/>
            <a:ext cx="16488809" cy="1015663"/>
          </a:xfrm>
          <a:prstGeom prst="rect">
            <a:avLst/>
          </a:prstGeom>
        </p:spPr>
        <p:txBody>
          <a:bodyPr wrap="none">
            <a:spAutoFit/>
          </a:bodyPr>
          <a:lstStyle/>
          <a:p>
            <a:r>
              <a:rPr lang="en-GB" sz="6000" b="1" i="1" dirty="0">
                <a:solidFill>
                  <a:schemeClr val="bg1"/>
                </a:solidFill>
              </a:rPr>
              <a:t>…for the purpose of academic misconduct </a:t>
            </a:r>
            <a:endParaRPr lang="en-US" sz="6000" dirty="0"/>
          </a:p>
        </p:txBody>
      </p:sp>
    </p:spTree>
    <p:extLst>
      <p:ext uri="{BB962C8B-B14F-4D97-AF65-F5344CB8AC3E}">
        <p14:creationId xmlns:p14="http://schemas.microsoft.com/office/powerpoint/2010/main" val="244844783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1" y="1461003"/>
            <a:ext cx="24722624" cy="2246769"/>
          </a:xfrm>
          <a:prstGeom prst="rect">
            <a:avLst/>
          </a:prstGeom>
        </p:spPr>
        <p:txBody>
          <a:bodyPr wrap="square">
            <a:spAutoFit/>
          </a:bodyPr>
          <a:lstStyle/>
          <a:p>
            <a:pPr lvl="0"/>
            <a:r>
              <a:rPr lang="en-GB" sz="14000" b="1" dirty="0">
                <a:solidFill>
                  <a:schemeClr val="bg1"/>
                </a:solidFill>
                <a:latin typeface="+mn-lt"/>
                <a:ea typeface="+mn-ea"/>
                <a:cs typeface="+mn-cs"/>
              </a:rPr>
              <a:t>7. </a:t>
            </a:r>
            <a:r>
              <a:rPr lang="en-GB" sz="14000" b="1" dirty="0">
                <a:solidFill>
                  <a:schemeClr val="bg1"/>
                </a:solidFill>
                <a:latin typeface="+mn-lt"/>
              </a:rPr>
              <a:t>ETHICAL APPROVAL </a:t>
            </a:r>
          </a:p>
        </p:txBody>
      </p:sp>
      <p:sp>
        <p:nvSpPr>
          <p:cNvPr id="3" name="TextBox 2">
            <a:extLst>
              <a:ext uri="{FF2B5EF4-FFF2-40B4-BE49-F238E27FC236}">
                <a16:creationId xmlns:a16="http://schemas.microsoft.com/office/drawing/2014/main" id="{5C759C6A-B3B5-D24D-9331-BBC9F94E8E7F}"/>
              </a:ext>
            </a:extLst>
          </p:cNvPr>
          <p:cNvSpPr txBox="1"/>
          <p:nvPr/>
        </p:nvSpPr>
        <p:spPr>
          <a:xfrm>
            <a:off x="1961231" y="4485853"/>
            <a:ext cx="19928951" cy="34419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0"/>
            <a:r>
              <a:rPr lang="en-GB" sz="5400" i="1" dirty="0">
                <a:solidFill>
                  <a:schemeClr val="bg1"/>
                </a:solidFill>
                <a:latin typeface="+mn-lt"/>
              </a:rPr>
              <a:t>“failure to obtain, or breach of ethical approval, where this is a requirement of the assessment”</a:t>
            </a:r>
          </a:p>
          <a:p>
            <a:pPr marL="0" marR="0" indent="0" algn="l" defTabSz="584200" rtl="0" fontAlgn="auto" latinLnBrk="0" hangingPunct="0">
              <a:lnSpc>
                <a:spcPct val="100000"/>
              </a:lnSpc>
              <a:spcBef>
                <a:spcPts val="3300"/>
              </a:spcBef>
              <a:spcAft>
                <a:spcPts val="0"/>
              </a:spcAft>
              <a:buClrTx/>
              <a:buSzTx/>
              <a:buFontTx/>
              <a:buNone/>
              <a:tabLst/>
            </a:pPr>
            <a:endParaRPr kumimoji="0" lang="en-US" sz="5400" b="0" i="0" u="none" strike="noStrike" cap="none" spc="0" normalizeH="0" baseline="0" dirty="0">
              <a:ln>
                <a:noFill/>
              </a:ln>
              <a:solidFill>
                <a:schemeClr val="bg1"/>
              </a:solidFill>
              <a:effectLst/>
              <a:uFillTx/>
              <a:latin typeface="Graphik Semibold"/>
              <a:ea typeface="Graphik Semibold"/>
              <a:cs typeface="Graphik Semibold"/>
              <a:sym typeface="Graphik Semibold"/>
            </a:endParaRPr>
          </a:p>
        </p:txBody>
      </p:sp>
    </p:spTree>
    <p:extLst>
      <p:ext uri="{BB962C8B-B14F-4D97-AF65-F5344CB8AC3E}">
        <p14:creationId xmlns:p14="http://schemas.microsoft.com/office/powerpoint/2010/main" val="3130701132"/>
      </p:ext>
    </p:extLst>
  </p:cSld>
  <p:clrMapOvr>
    <a:masterClrMapping/>
  </p:clrMapOvr>
  <p:transition spd="med"/>
</p:sld>
</file>

<file path=ppt/theme/theme1.xml><?xml version="1.0" encoding="utf-8"?>
<a:theme xmlns:a="http://schemas.openxmlformats.org/drawingml/2006/main" name="27_Showcase">
  <a:themeElements>
    <a:clrScheme name="27_Showcase">
      <a:dk1>
        <a:srgbClr val="000000"/>
      </a:dk1>
      <a:lt1>
        <a:srgbClr val="FFFFFF"/>
      </a:lt1>
      <a:dk2>
        <a:srgbClr val="5E5E5E"/>
      </a:dk2>
      <a:lt2>
        <a:srgbClr val="D5D5D5"/>
      </a:lt2>
      <a:accent1>
        <a:srgbClr val="599DFF"/>
      </a:accent1>
      <a:accent2>
        <a:srgbClr val="00D4D2"/>
      </a:accent2>
      <a:accent3>
        <a:srgbClr val="38E53A"/>
      </a:accent3>
      <a:accent4>
        <a:srgbClr val="FFFA00"/>
      </a:accent4>
      <a:accent5>
        <a:srgbClr val="FF7D74"/>
      </a:accent5>
      <a:accent6>
        <a:srgbClr val="FF80E9"/>
      </a:accent6>
      <a:hlink>
        <a:srgbClr val="0000FF"/>
      </a:hlink>
      <a:folHlink>
        <a:srgbClr val="FF00FF"/>
      </a:folHlink>
    </a:clrScheme>
    <a:fontScheme name="27_Showcase">
      <a:majorFont>
        <a:latin typeface="Graphik"/>
        <a:ea typeface="Graphik"/>
        <a:cs typeface="Graphik"/>
      </a:majorFont>
      <a:minorFont>
        <a:latin typeface="Graphik"/>
        <a:ea typeface="Graphik"/>
        <a:cs typeface="Graphik"/>
      </a:minorFont>
    </a:fontScheme>
    <a:fmtScheme name="27_Showcas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2200" b="0" i="0" u="none" strike="noStrike" cap="none" spc="-44" normalizeH="0" baseline="0">
            <a:ln>
              <a:noFill/>
            </a:ln>
            <a:solidFill>
              <a:srgbClr val="FFFFFF"/>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7_Showcase">
  <a:themeElements>
    <a:clrScheme name="27_Showcase">
      <a:dk1>
        <a:srgbClr val="000000"/>
      </a:dk1>
      <a:lt1>
        <a:srgbClr val="FFFFFF"/>
      </a:lt1>
      <a:dk2>
        <a:srgbClr val="5E5E5E"/>
      </a:dk2>
      <a:lt2>
        <a:srgbClr val="D5D5D5"/>
      </a:lt2>
      <a:accent1>
        <a:srgbClr val="599DFF"/>
      </a:accent1>
      <a:accent2>
        <a:srgbClr val="00D4D2"/>
      </a:accent2>
      <a:accent3>
        <a:srgbClr val="38E53A"/>
      </a:accent3>
      <a:accent4>
        <a:srgbClr val="FFFA00"/>
      </a:accent4>
      <a:accent5>
        <a:srgbClr val="FF7D74"/>
      </a:accent5>
      <a:accent6>
        <a:srgbClr val="FF80E9"/>
      </a:accent6>
      <a:hlink>
        <a:srgbClr val="0000FF"/>
      </a:hlink>
      <a:folHlink>
        <a:srgbClr val="FF00FF"/>
      </a:folHlink>
    </a:clrScheme>
    <a:fontScheme name="27_Showcase">
      <a:majorFont>
        <a:latin typeface="Graphik"/>
        <a:ea typeface="Graphik"/>
        <a:cs typeface="Graphik"/>
      </a:majorFont>
      <a:minorFont>
        <a:latin typeface="Graphik"/>
        <a:ea typeface="Graphik"/>
        <a:cs typeface="Graphik"/>
      </a:minorFont>
    </a:fontScheme>
    <a:fmtScheme name="27_Showcas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2200" b="0" i="0" u="none" strike="noStrike" cap="none" spc="-44" normalizeH="0" baseline="0">
            <a:ln>
              <a:noFill/>
            </a:ln>
            <a:solidFill>
              <a:srgbClr val="FFFFFF"/>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585</TotalTime>
  <Words>540</Words>
  <Application>Microsoft Office PowerPoint</Application>
  <PresentationFormat>Custom</PresentationFormat>
  <Paragraphs>31</Paragraphs>
  <Slides>13</Slides>
  <Notes>0</Notes>
  <HiddenSlides>0</HiddenSlides>
  <MMClips>0</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27_Showcase</vt:lpstr>
      <vt:lpstr>academic misconduct</vt:lpstr>
      <vt:lpstr>Types of academic misconduct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academic misconduct</dc:title>
  <dc:creator>Martin Reid</dc:creator>
  <cp:lastModifiedBy>Martin Reid</cp:lastModifiedBy>
  <cp:revision>22</cp:revision>
  <dcterms:created xsi:type="dcterms:W3CDTF">2020-04-27T13:37:11Z</dcterms:created>
  <dcterms:modified xsi:type="dcterms:W3CDTF">2023-06-27T22:57:22Z</dcterms:modified>
</cp:coreProperties>
</file>